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4"/>
  </p:notesMasterIdLst>
  <p:sldIdLst>
    <p:sldId id="256" r:id="rId2"/>
    <p:sldId id="288" r:id="rId3"/>
    <p:sldId id="260" r:id="rId4"/>
    <p:sldId id="262" r:id="rId5"/>
    <p:sldId id="269" r:id="rId6"/>
    <p:sldId id="266" r:id="rId7"/>
    <p:sldId id="295" r:id="rId8"/>
    <p:sldId id="267" r:id="rId9"/>
    <p:sldId id="259" r:id="rId10"/>
    <p:sldId id="284" r:id="rId11"/>
    <p:sldId id="302" r:id="rId12"/>
    <p:sldId id="303" r:id="rId13"/>
    <p:sldId id="304" r:id="rId14"/>
    <p:sldId id="308" r:id="rId15"/>
    <p:sldId id="305" r:id="rId16"/>
    <p:sldId id="306" r:id="rId17"/>
    <p:sldId id="307" r:id="rId18"/>
    <p:sldId id="274" r:id="rId19"/>
    <p:sldId id="309" r:id="rId20"/>
    <p:sldId id="292" r:id="rId21"/>
    <p:sldId id="268" r:id="rId22"/>
    <p:sldId id="299" r:id="rId23"/>
    <p:sldId id="300" r:id="rId24"/>
    <p:sldId id="310" r:id="rId25"/>
    <p:sldId id="311" r:id="rId26"/>
    <p:sldId id="297" r:id="rId27"/>
    <p:sldId id="257" r:id="rId28"/>
    <p:sldId id="258" r:id="rId29"/>
    <p:sldId id="261" r:id="rId30"/>
    <p:sldId id="263" r:id="rId31"/>
    <p:sldId id="264" r:id="rId32"/>
    <p:sldId id="265" r:id="rId33"/>
    <p:sldId id="270" r:id="rId34"/>
    <p:sldId id="271" r:id="rId35"/>
    <p:sldId id="272" r:id="rId36"/>
    <p:sldId id="273" r:id="rId37"/>
    <p:sldId id="275" r:id="rId38"/>
    <p:sldId id="276" r:id="rId39"/>
    <p:sldId id="277" r:id="rId40"/>
    <p:sldId id="278" r:id="rId41"/>
    <p:sldId id="279" r:id="rId42"/>
    <p:sldId id="280" r:id="rId43"/>
    <p:sldId id="281" r:id="rId44"/>
    <p:sldId id="282" r:id="rId45"/>
    <p:sldId id="283" r:id="rId46"/>
    <p:sldId id="285" r:id="rId47"/>
    <p:sldId id="286" r:id="rId48"/>
    <p:sldId id="287" r:id="rId49"/>
    <p:sldId id="289" r:id="rId50"/>
    <p:sldId id="290" r:id="rId51"/>
    <p:sldId id="293" r:id="rId52"/>
    <p:sldId id="294" r:id="rId53"/>
  </p:sldIdLst>
  <p:sldSz cx="9144000" cy="5143500" type="screen16x9"/>
  <p:notesSz cx="6858000" cy="9144000"/>
  <p:embeddedFontLst>
    <p:embeddedFont>
      <p:font typeface="Arimo" panose="020B0604020202020204" pitchFamily="34" charset="0"/>
      <p:regular r:id="rId55"/>
      <p:bold r:id="rId56"/>
      <p:italic r:id="rId57"/>
      <p:boldItalic r:id="rId58"/>
    </p:embeddedFont>
    <p:embeddedFont>
      <p:font typeface="Bebas Neue" panose="020B0606020202050201" pitchFamily="34" charset="77"/>
      <p:regular r:id="rId59"/>
    </p:embeddedFont>
    <p:embeddedFont>
      <p:font typeface="MS UI Gothic" panose="020B0600070205080204" pitchFamily="34" charset="-128"/>
      <p:regular r:id="rId60"/>
    </p:embeddedFont>
    <p:embeddedFont>
      <p:font typeface="Roboto Condensed Light" panose="020F0302020204030204" pitchFamily="34"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6B8889-3376-4F01-88DD-AFD63FA60516}">
  <a:tblStyle styleId="{C16B8889-3376-4F01-88DD-AFD63FA605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98"/>
    <p:restoredTop sz="82647"/>
  </p:normalViewPr>
  <p:slideViewPr>
    <p:cSldViewPr snapToGrid="0" snapToObjects="1">
      <p:cViewPr>
        <p:scale>
          <a:sx n="134" d="100"/>
          <a:sy n="134" d="100"/>
        </p:scale>
        <p:origin x="14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cherche à savoir quels sont les clients qui demandent beaucoup de devis mais qui commandent peu ou pas.</a:t>
            </a:r>
          </a:p>
          <a:p>
            <a:pPr marL="0" lvl="0" indent="0" algn="l" rtl="0">
              <a:spcBef>
                <a:spcPts val="0"/>
              </a:spcBef>
              <a:spcAft>
                <a:spcPts val="0"/>
              </a:spcAft>
              <a:buNone/>
            </a:pPr>
            <a:endParaRPr lang="fr-FR" dirty="0"/>
          </a:p>
          <a:p>
            <a:pPr marL="171450" lvl="0" indent="-171450" algn="l" rtl="0">
              <a:spcBef>
                <a:spcPts val="0"/>
              </a:spcBef>
              <a:spcAft>
                <a:spcPts val="0"/>
              </a:spcAft>
            </a:pPr>
            <a:r>
              <a:rPr lang="fr-FR" dirty="0"/>
              <a:t>Le graphe ci-dessous décompose, par taux de transformation (nb commandes / nb </a:t>
            </a:r>
            <a:r>
              <a:rPr lang="fr-FR" dirty="0" err="1"/>
              <a:t>nego</a:t>
            </a:r>
            <a:r>
              <a:rPr lang="fr-FR" dirty="0"/>
              <a:t>), le nombre de clients pour chaque groupe. Sur 4459 clients unique depuis mon </a:t>
            </a:r>
            <a:r>
              <a:rPr lang="fr-FR" dirty="0" err="1"/>
              <a:t>dataset</a:t>
            </a:r>
            <a:r>
              <a:rPr lang="fr-FR" dirty="0"/>
              <a:t> lignes, j’ai un peu moins de la moitié des clients qui ont un taux de transformation à 0 </a:t>
            </a:r>
            <a:r>
              <a:rPr lang="fr-FR" dirty="0" err="1"/>
              <a:t>cad</a:t>
            </a:r>
            <a:r>
              <a:rPr lang="fr-FR" dirty="0"/>
              <a:t> qu’ils font plusieurs devis mais qui ne commandent pas. </a:t>
            </a:r>
          </a:p>
          <a:p>
            <a:pPr marL="171450" lvl="0" indent="-171450" algn="l" rtl="0">
              <a:spcBef>
                <a:spcPts val="0"/>
              </a:spcBef>
              <a:spcAft>
                <a:spcPts val="0"/>
              </a:spcAft>
            </a:pPr>
            <a:r>
              <a:rPr lang="fr-FR" dirty="0"/>
              <a:t>On pourra fournir un zoom sur les clients qui ne commandent pas mais également sur les clients fidèles (qui ont un taux de transformation à 1</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Graphe gauche : </a:t>
            </a:r>
          </a:p>
          <a:p>
            <a:pPr lvl="0"/>
            <a:r>
              <a:rPr lang="fr-FR" sz="1100" b="0" i="0" u="none" strike="noStrike" cap="none" dirty="0">
                <a:solidFill>
                  <a:srgbClr val="000000"/>
                </a:solidFill>
                <a:effectLst/>
                <a:latin typeface="Arial"/>
                <a:ea typeface="Arial"/>
                <a:cs typeface="Arial"/>
                <a:sym typeface="Arial"/>
              </a:rPr>
              <a:t>63% des devis sont des produits en aluminium contre 14% pour du bois et 22% des produits en PVC</a:t>
            </a:r>
          </a:p>
          <a:p>
            <a:pPr lvl="0"/>
            <a:r>
              <a:rPr lang="fr-FR" sz="1100" b="0" i="0" u="none" strike="noStrike" cap="none" dirty="0">
                <a:solidFill>
                  <a:srgbClr val="000000"/>
                </a:solidFill>
                <a:effectLst/>
                <a:latin typeface="Arial"/>
                <a:ea typeface="Arial"/>
                <a:cs typeface="Arial"/>
                <a:sym typeface="Arial"/>
              </a:rPr>
              <a:t>45% des commandes sont des produits en aluminium contre 20% pour du bois et 34% des produits en PVC</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Graphe gauche : </a:t>
            </a:r>
          </a:p>
          <a:p>
            <a:pPr lvl="0"/>
            <a:r>
              <a:rPr lang="fr-FR" sz="1100" b="0" i="0" u="none" strike="noStrike" cap="none" dirty="0">
                <a:solidFill>
                  <a:srgbClr val="000000"/>
                </a:solidFill>
                <a:effectLst/>
                <a:latin typeface="Arial"/>
                <a:ea typeface="Arial"/>
                <a:cs typeface="Arial"/>
                <a:sym typeface="Arial"/>
              </a:rPr>
              <a:t>40% des devis pour du PVC se convertissent en commandes contre seulement 23% des devis pour de l’aluminium</a:t>
            </a:r>
          </a:p>
          <a:p>
            <a:pPr lvl="0"/>
            <a:r>
              <a:rPr lang="fr-FR" sz="1100" b="0" i="0" u="none" strike="noStrike" cap="none" dirty="0">
                <a:solidFill>
                  <a:srgbClr val="000000"/>
                </a:solidFill>
                <a:effectLst/>
                <a:latin typeface="Arial"/>
                <a:ea typeface="Arial"/>
                <a:cs typeface="Arial"/>
                <a:sym typeface="Arial"/>
              </a:rPr>
              <a:t>63% des devis sont des produits en aluminium mais seulement 23% d’entre eux sont convertis en commande</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739690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Sur les 376 clients qui ont fait au moins une négociation pour des repliables, 333 n’en ont transformé aucune en commande. Parmi eux 222 n’ont fait qu’une seule négociation</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483600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Ce graphique représente la différence du nombre de commande entre 2 années données. On peut voir qu’il y a une très grande concentration autour de 0 ce qui correspond qu’une majorité des clients ont effectués le même nombre de commandes entre 2 années.</a:t>
            </a:r>
          </a:p>
          <a:p>
            <a:r>
              <a:rPr lang="fr-FR" sz="1100" b="0" i="0" u="none" strike="noStrike" cap="none" dirty="0">
                <a:solidFill>
                  <a:srgbClr val="000000"/>
                </a:solidFill>
                <a:effectLst/>
                <a:latin typeface="Arial"/>
                <a:ea typeface="Arial"/>
                <a:cs typeface="Arial"/>
                <a:sym typeface="Arial"/>
              </a:rPr>
              <a:t>Entre l’année 2020 et 2021, 1734 clients ont effectués le même nombre de commande alors que 452 ont effectués moins de commande en 2021 qu’en 2020.</a:t>
            </a:r>
          </a:p>
          <a:p>
            <a:pPr marL="171450" lvl="0" indent="-171450" algn="l" rtl="0">
              <a:spcBef>
                <a:spcPts val="0"/>
              </a:spcBef>
              <a:spcAft>
                <a:spcPts val="0"/>
              </a:spcAft>
            </a:pPr>
            <a:endParaRPr lang="fr-FR" dirty="0"/>
          </a:p>
        </p:txBody>
      </p:sp>
    </p:spTree>
    <p:extLst>
      <p:ext uri="{BB962C8B-B14F-4D97-AF65-F5344CB8AC3E}">
        <p14:creationId xmlns:p14="http://schemas.microsoft.com/office/powerpoint/2010/main" val="1344779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Si nous regardons uniquement les personnes qui commandent moins en 2021 qu’en 2020 (452 clients), 89% (403) ont commandés entre 1 et 3 commandes de moins en 2021 qu’en 2020.</a:t>
            </a:r>
          </a:p>
          <a:p>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6 clients quant à eux ont effectués plus de 10 commandes en 2020 qu’en 2021.</a:t>
            </a:r>
          </a:p>
          <a:p>
            <a:pPr marL="171450" lvl="0" indent="-171450" algn="l" rtl="0">
              <a:spcBef>
                <a:spcPts val="0"/>
              </a:spcBef>
              <a:spcAft>
                <a:spcPts val="0"/>
              </a:spcAft>
            </a:pPr>
            <a:endParaRPr lang="fr-FR" dirty="0"/>
          </a:p>
        </p:txBody>
      </p:sp>
    </p:spTree>
    <p:extLst>
      <p:ext uri="{BB962C8B-B14F-4D97-AF65-F5344CB8AC3E}">
        <p14:creationId xmlns:p14="http://schemas.microsoft.com/office/powerpoint/2010/main" val="184674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Sur les 1637 clients qui ont commandé du PVC plus de la moitié (876) en commande plus de 2 fois sur 3</a:t>
            </a:r>
          </a:p>
          <a:p>
            <a:r>
              <a:rPr lang="fr-FR" sz="1100" b="0" i="0" u="none" strike="noStrike" cap="none" dirty="0">
                <a:solidFill>
                  <a:srgbClr val="000000"/>
                </a:solidFill>
                <a:effectLst/>
                <a:latin typeface="Arial"/>
                <a:ea typeface="Arial"/>
                <a:cs typeface="Arial"/>
                <a:sym typeface="Arial"/>
              </a:rPr>
              <a:t>Nombre de client avec taux &gt; 0,6 =&gt;	876</a:t>
            </a:r>
          </a:p>
          <a:p>
            <a:r>
              <a:rPr lang="fr-FR" sz="1100" b="0" i="0" u="none" strike="noStrike" cap="none" dirty="0">
                <a:solidFill>
                  <a:srgbClr val="000000"/>
                </a:solidFill>
                <a:effectLst/>
                <a:latin typeface="Arial"/>
                <a:ea typeface="Arial"/>
                <a:cs typeface="Arial"/>
                <a:sym typeface="Arial"/>
              </a:rPr>
              <a:t>Nombre de client totale =&gt;		1637</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374711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dirty="0"/>
              <a:t>On constate que sur les 3 types de matériaux, il y a eu une baisse significative des commandes pour l’année 2019-2020 (crise </a:t>
            </a:r>
            <a:r>
              <a:rPr lang="fr-FR" dirty="0" err="1"/>
              <a:t>covid</a:t>
            </a:r>
            <a:r>
              <a:rPr lang="fr-FR" dirty="0"/>
              <a:t> lié)</a:t>
            </a:r>
          </a:p>
          <a:p>
            <a:pPr marL="171450" lvl="0" indent="-171450" algn="l" rtl="0">
              <a:spcBef>
                <a:spcPts val="0"/>
              </a:spcBef>
              <a:spcAft>
                <a:spcPts val="0"/>
              </a:spcAft>
            </a:pPr>
            <a:r>
              <a:rPr lang="fr-FR" dirty="0"/>
              <a:t>On remarque une baisse entre </a:t>
            </a:r>
          </a:p>
        </p:txBody>
      </p:sp>
    </p:spTree>
    <p:extLst>
      <p:ext uri="{BB962C8B-B14F-4D97-AF65-F5344CB8AC3E}">
        <p14:creationId xmlns:p14="http://schemas.microsoft.com/office/powerpoint/2010/main" val="375629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dirty="0"/>
              <a:t>Si on zoom par zone, on remarque la même baisse entre l’année 2018-2019 et 2020-2021. </a:t>
            </a:r>
          </a:p>
          <a:p>
            <a:pPr marL="171450" lvl="0" indent="-171450" algn="l" rtl="0">
              <a:spcBef>
                <a:spcPts val="0"/>
              </a:spcBef>
              <a:spcAft>
                <a:spcPts val="0"/>
              </a:spcAft>
            </a:pPr>
            <a:r>
              <a:rPr lang="fr-FR" dirty="0"/>
              <a:t>Par zone, on peut voir qu’on a la zone 1 qui est majoritaire dans les commandes.</a:t>
            </a:r>
          </a:p>
        </p:txBody>
      </p:sp>
    </p:spTree>
    <p:extLst>
      <p:ext uri="{BB962C8B-B14F-4D97-AF65-F5344CB8AC3E}">
        <p14:creationId xmlns:p14="http://schemas.microsoft.com/office/powerpoint/2010/main" val="4268261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f5e77e6543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f5e77e654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sz="1100" b="0" i="0" u="none" strike="noStrike" cap="none" dirty="0">
                <a:solidFill>
                  <a:srgbClr val="000000"/>
                </a:solidFill>
                <a:effectLst/>
                <a:latin typeface="Arial"/>
                <a:ea typeface="Arial"/>
                <a:cs typeface="Arial"/>
                <a:sym typeface="Arial"/>
              </a:rPr>
              <a:t>Chaque point représente un client, plus il est sur la gauche plus il passe des commandes fréquemment. De la même façon plus il est haut plus le CA moyen est élevé. Afin d'augmenter son CA, il faut viser les clients qui ont une fréquence élevée (écart entre commande) en visant ceux qui ont un CA moyen élevé.</a:t>
            </a:r>
            <a:endParaRPr lang="fr-FR" dirty="0"/>
          </a:p>
        </p:txBody>
      </p:sp>
    </p:spTree>
    <p:extLst>
      <p:ext uri="{BB962C8B-B14F-4D97-AF65-F5344CB8AC3E}">
        <p14:creationId xmlns:p14="http://schemas.microsoft.com/office/powerpoint/2010/main" val="1690820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f5e77e6543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f5e77e6543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f61a32cbe2_0_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f61a32cbe2_0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5e6061853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5e6061853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f5e77e6543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f5e77e6543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dirty="0"/>
              <a:t>Pour l’année 2021, </a:t>
            </a:r>
            <a:r>
              <a:rPr lang="fr-FR" dirty="0" err="1"/>
              <a:t>Boulangeot</a:t>
            </a:r>
            <a:r>
              <a:rPr lang="fr-FR" dirty="0"/>
              <a:t> a réalisé un chiffre d’affaire moyen de 539 705e. D’après la prédiction, en 2022 le chiffre d’affaire devrait être d’une valeur de 651 737</a:t>
            </a:r>
            <a:r>
              <a:rPr lang="fr-FR" baseline="30000" dirty="0"/>
              <a:t>e</a:t>
            </a:r>
            <a:r>
              <a:rPr lang="fr-FR" dirty="0"/>
              <a:t> soit une augmentation de 20% et pour l’année 2023 une valeur de 755 897</a:t>
            </a:r>
            <a:r>
              <a:rPr lang="fr-FR" baseline="30000" dirty="0"/>
              <a:t>e</a:t>
            </a:r>
            <a:r>
              <a:rPr lang="fr-FR" dirty="0"/>
              <a:t> soit une augmentation de 40% par rapport à 2021</a:t>
            </a:r>
          </a:p>
        </p:txBody>
      </p:sp>
    </p:spTree>
    <p:extLst>
      <p:ext uri="{BB962C8B-B14F-4D97-AF65-F5344CB8AC3E}">
        <p14:creationId xmlns:p14="http://schemas.microsoft.com/office/powerpoint/2010/main" val="2551130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fr-FR" dirty="0"/>
          </a:p>
        </p:txBody>
      </p:sp>
    </p:spTree>
    <p:extLst>
      <p:ext uri="{BB962C8B-B14F-4D97-AF65-F5344CB8AC3E}">
        <p14:creationId xmlns:p14="http://schemas.microsoft.com/office/powerpoint/2010/main" val="1462602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486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5e77e654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5e77e654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f61a32cbe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f61a32cbe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f610c39dd6_1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f610c39dd6_1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f61a32cb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f61a32cb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5e77e6543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5e77e6543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f5e77e6543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f5e77e6543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f61a32cbe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f61a32cbe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f5e77e6543_0_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f5e77e6543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f61a32cbe2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f61a32cbe2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f5e77e6543_0_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f5e77e6543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f5e77e6543_0_1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f5e77e654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5e77e6543_0_1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5e77e6543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f5e77e6543_0_1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f5e77e6543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f5e77e6543_0_1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f5e77e6543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f610c39dd6_1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f610c39dd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f5e6061853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f5e6061853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Boulangeot</a:t>
            </a:r>
            <a:r>
              <a:rPr lang="fr-FR" dirty="0"/>
              <a:t> est une entreprise spécialisée des menuiseries cintrées, sur-mesure et techniques. Fondé en 1979 elle a su se développer pour développer, quatre décennies plus tard, un savoir faire reconnu qui fait de </a:t>
            </a:r>
            <a:r>
              <a:rPr lang="fr-FR" dirty="0" err="1"/>
              <a:t>Boulangeot</a:t>
            </a:r>
            <a:r>
              <a:rPr lang="fr-FR" dirty="0"/>
              <a:t> une référence dans la menuiserie décorative.</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f5e77e6543_0_1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f5e77e6543_0_1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f61a32cbe2_0_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f61a32cbe2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5e77e654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f5e77e654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Dataset</a:t>
            </a:r>
            <a:r>
              <a:rPr lang="fr-FR" dirty="0"/>
              <a:t>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698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5e77e654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5e77e654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dirty="0"/>
              <a:t>Clients</a:t>
            </a:r>
          </a:p>
          <a:p>
            <a:pPr marL="628650" lvl="1" indent="-171450" algn="l" rtl="0">
              <a:spcBef>
                <a:spcPts val="0"/>
              </a:spcBef>
              <a:spcAft>
                <a:spcPts val="0"/>
              </a:spcAft>
            </a:pPr>
            <a:r>
              <a:rPr lang="fr-FR" dirty="0"/>
              <a:t>Remplacer secteur activité </a:t>
            </a:r>
            <a:r>
              <a:rPr lang="fr-FR" dirty="0" err="1"/>
              <a:t>null</a:t>
            </a:r>
            <a:r>
              <a:rPr lang="fr-FR" dirty="0"/>
              <a:t> par 0</a:t>
            </a:r>
          </a:p>
          <a:p>
            <a:pPr marL="628650" lvl="1" indent="-171450" algn="l" rtl="0">
              <a:spcBef>
                <a:spcPts val="0"/>
              </a:spcBef>
              <a:spcAft>
                <a:spcPts val="0"/>
              </a:spcAft>
            </a:pPr>
            <a:r>
              <a:rPr lang="fr-FR" dirty="0"/>
              <a:t>Typage colonne </a:t>
            </a:r>
            <a:r>
              <a:rPr lang="fr-FR" dirty="0" err="1"/>
              <a:t>datecreation</a:t>
            </a:r>
            <a:r>
              <a:rPr lang="fr-FR" dirty="0"/>
              <a:t> en date + secteur commercial en </a:t>
            </a:r>
            <a:r>
              <a:rPr lang="fr-FR" dirty="0" err="1"/>
              <a:t>int</a:t>
            </a:r>
            <a:endParaRPr lang="fr-FR" dirty="0"/>
          </a:p>
          <a:p>
            <a:pPr marL="628650" lvl="1" indent="-171450" algn="l" rtl="0">
              <a:spcBef>
                <a:spcPts val="0"/>
              </a:spcBef>
              <a:spcAft>
                <a:spcPts val="0"/>
              </a:spcAft>
            </a:pPr>
            <a:r>
              <a:rPr lang="fr-FR" dirty="0"/>
              <a:t>Secteur commercial : on part du principe que non renseigné = 0</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Retirer colonne </a:t>
            </a:r>
            <a:r>
              <a:rPr lang="fr-FR" b="1" dirty="0"/>
              <a:t>ClivNivSupp1 &amp; ClivNivSupp2 </a:t>
            </a:r>
          </a:p>
          <a:p>
            <a:pPr marL="628650" lvl="1" indent="-171450" algn="l" rtl="0">
              <a:spcBef>
                <a:spcPts val="0"/>
              </a:spcBef>
              <a:spcAft>
                <a:spcPts val="0"/>
              </a:spcAft>
            </a:pPr>
            <a:endParaRPr lang="fr-F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293750" y="1495425"/>
            <a:ext cx="3764400" cy="10122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57" name="Google Shape;57;p1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1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8" name="Google Shape;78;p1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4"/>
          <p:cNvSpPr txBox="1">
            <a:spLocks noGrp="1"/>
          </p:cNvSpPr>
          <p:nvPr>
            <p:ph type="subTitle" idx="3"/>
          </p:nvPr>
        </p:nvSpPr>
        <p:spPr>
          <a:xfrm>
            <a:off x="499942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82" name="Google Shape;82;p1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1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90" name="Google Shape;90;p1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4" name="Google Shape;94;p16"/>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6"/>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6" name="Google Shape;96;p16"/>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6"/>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8" name="Google Shape;98;p16"/>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7"/>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7"/>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4" name="Google Shape;104;p17"/>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08" name="Google Shape;108;p17"/>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9" name="Google Shape;109;p17"/>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1" name="Google Shape;111;p17"/>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3" name="Google Shape;113;p17"/>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4" name="Google Shape;114;p1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8"/>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8"/>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2" name="Google Shape;122;p18"/>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24" name="Google Shape;124;p18"/>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5" name="Google Shape;125;p18"/>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26" name="Google Shape;126;p1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1_1_1_1">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19"/>
          <p:cNvSpPr txBox="1">
            <a:spLocks noGrp="1"/>
          </p:cNvSpPr>
          <p:nvPr>
            <p:ph type="subTitle" idx="1"/>
          </p:nvPr>
        </p:nvSpPr>
        <p:spPr>
          <a:xfrm>
            <a:off x="5194325" y="4090330"/>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9"/>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2" name="Google Shape;132;p19"/>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9"/>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34" name="Google Shape;134;p19"/>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5" name="Google Shape;135;p19"/>
          <p:cNvSpPr txBox="1">
            <a:spLocks noGrp="1"/>
          </p:cNvSpPr>
          <p:nvPr>
            <p:ph type="subTitle" idx="6"/>
          </p:nvPr>
        </p:nvSpPr>
        <p:spPr>
          <a:xfrm>
            <a:off x="5194325" y="2947643"/>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36" name="Google Shape;136;p1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37" name="Google Shape;137;p1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140" name="Google Shape;140;p20"/>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41"/>
        <p:cNvGrpSpPr/>
        <p:nvPr/>
      </p:nvGrpSpPr>
      <p:grpSpPr>
        <a:xfrm>
          <a:off x="0" y="0"/>
          <a:ext cx="0" cy="0"/>
          <a:chOff x="0" y="0"/>
          <a:chExt cx="0" cy="0"/>
        </a:xfrm>
      </p:grpSpPr>
      <p:sp>
        <p:nvSpPr>
          <p:cNvPr id="142" name="Google Shape;142;p21"/>
          <p:cNvSpPr txBox="1">
            <a:spLocks noGrp="1"/>
          </p:cNvSpPr>
          <p:nvPr>
            <p:ph type="title" hasCustomPrompt="1"/>
          </p:nvPr>
        </p:nvSpPr>
        <p:spPr>
          <a:xfrm>
            <a:off x="3857450" y="73057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3" name="Google Shape;143;p21"/>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hasCustomPrompt="1"/>
          </p:nvPr>
        </p:nvSpPr>
        <p:spPr>
          <a:xfrm>
            <a:off x="3857450" y="202902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21"/>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hasCustomPrompt="1"/>
          </p:nvPr>
        </p:nvSpPr>
        <p:spPr>
          <a:xfrm>
            <a:off x="3780800" y="3330900"/>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21"/>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8" name="Google Shape;148;p2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2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3_1">
    <p:spTree>
      <p:nvGrpSpPr>
        <p:cNvPr id="1" name="Shape 150"/>
        <p:cNvGrpSpPr/>
        <p:nvPr/>
      </p:nvGrpSpPr>
      <p:grpSpPr>
        <a:xfrm>
          <a:off x="0" y="0"/>
          <a:ext cx="0" cy="0"/>
          <a:chOff x="0" y="0"/>
          <a:chExt cx="0" cy="0"/>
        </a:xfrm>
      </p:grpSpPr>
      <p:sp>
        <p:nvSpPr>
          <p:cNvPr id="151" name="Google Shape;151;p22"/>
          <p:cNvSpPr txBox="1">
            <a:spLocks noGrp="1"/>
          </p:cNvSpPr>
          <p:nvPr>
            <p:ph type="title" hasCustomPrompt="1"/>
          </p:nvPr>
        </p:nvSpPr>
        <p:spPr>
          <a:xfrm>
            <a:off x="1146851"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2" name="Google Shape;152;p22"/>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2"/>
          <p:cNvSpPr txBox="1">
            <a:spLocks noGrp="1"/>
          </p:cNvSpPr>
          <p:nvPr>
            <p:ph type="title" idx="2" hasCustomPrompt="1"/>
          </p:nvPr>
        </p:nvSpPr>
        <p:spPr>
          <a:xfrm>
            <a:off x="3075717"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4" name="Google Shape;154;p22"/>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2"/>
          <p:cNvSpPr txBox="1">
            <a:spLocks noGrp="1"/>
          </p:cNvSpPr>
          <p:nvPr>
            <p:ph type="title" idx="4" hasCustomPrompt="1"/>
          </p:nvPr>
        </p:nvSpPr>
        <p:spPr>
          <a:xfrm>
            <a:off x="5004584"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6" name="Google Shape;156;p22"/>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2"/>
          <p:cNvSpPr txBox="1">
            <a:spLocks noGrp="1"/>
          </p:cNvSpPr>
          <p:nvPr>
            <p:ph type="title" idx="6" hasCustomPrompt="1"/>
          </p:nvPr>
        </p:nvSpPr>
        <p:spPr>
          <a:xfrm>
            <a:off x="6933451"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8" name="Google Shape;158;p22"/>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2"/>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60" name="Google Shape;160;p2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2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70" name="Google Shape;170;p2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172"/>
        <p:cNvGrpSpPr/>
        <p:nvPr/>
      </p:nvGrpSpPr>
      <p:grpSpPr>
        <a:xfrm>
          <a:off x="0" y="0"/>
          <a:ext cx="0" cy="0"/>
          <a:chOff x="0" y="0"/>
          <a:chExt cx="0" cy="0"/>
        </a:xfrm>
      </p:grpSpPr>
      <p:sp>
        <p:nvSpPr>
          <p:cNvPr id="173" name="Google Shape;173;p25"/>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4" name="Google Shape;174;p25"/>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a:lvl1pPr>
            <a:lvl2pPr lvl="1" algn="r" rtl="0">
              <a:spcBef>
                <a:spcPts val="0"/>
              </a:spcBef>
              <a:spcAft>
                <a:spcPts val="0"/>
              </a:spcAft>
              <a:buSzPts val="3900"/>
              <a:buNone/>
              <a:defRPr/>
            </a:lvl2pPr>
            <a:lvl3pPr lvl="2" algn="r" rtl="0">
              <a:spcBef>
                <a:spcPts val="0"/>
              </a:spcBef>
              <a:spcAft>
                <a:spcPts val="0"/>
              </a:spcAft>
              <a:buSzPts val="3900"/>
              <a:buNone/>
              <a:defRPr/>
            </a:lvl3pPr>
            <a:lvl4pPr lvl="3" algn="r" rtl="0">
              <a:spcBef>
                <a:spcPts val="0"/>
              </a:spcBef>
              <a:spcAft>
                <a:spcPts val="0"/>
              </a:spcAft>
              <a:buSzPts val="3900"/>
              <a:buNone/>
              <a:defRPr/>
            </a:lvl4pPr>
            <a:lvl5pPr lvl="4" algn="r" rtl="0">
              <a:spcBef>
                <a:spcPts val="0"/>
              </a:spcBef>
              <a:spcAft>
                <a:spcPts val="0"/>
              </a:spcAft>
              <a:buSzPts val="3900"/>
              <a:buNone/>
              <a:defRPr/>
            </a:lvl5pPr>
            <a:lvl6pPr lvl="5" algn="r" rtl="0">
              <a:spcBef>
                <a:spcPts val="0"/>
              </a:spcBef>
              <a:spcAft>
                <a:spcPts val="0"/>
              </a:spcAft>
              <a:buSzPts val="3900"/>
              <a:buNone/>
              <a:defRPr/>
            </a:lvl6pPr>
            <a:lvl7pPr lvl="6" algn="r" rtl="0">
              <a:spcBef>
                <a:spcPts val="0"/>
              </a:spcBef>
              <a:spcAft>
                <a:spcPts val="0"/>
              </a:spcAft>
              <a:buSzPts val="3900"/>
              <a:buNone/>
              <a:defRPr/>
            </a:lvl7pPr>
            <a:lvl8pPr lvl="7" algn="r" rtl="0">
              <a:spcBef>
                <a:spcPts val="0"/>
              </a:spcBef>
              <a:spcAft>
                <a:spcPts val="0"/>
              </a:spcAft>
              <a:buSzPts val="3900"/>
              <a:buNone/>
              <a:defRPr/>
            </a:lvl8pPr>
            <a:lvl9pPr lvl="8" algn="r" rtl="0">
              <a:spcBef>
                <a:spcPts val="0"/>
              </a:spcBef>
              <a:spcAft>
                <a:spcPts val="0"/>
              </a:spcAft>
              <a:buSzPts val="3900"/>
              <a:buNone/>
              <a:defRPr/>
            </a:lvl9pPr>
          </a:lstStyle>
          <a:p>
            <a:endParaRPr/>
          </a:p>
        </p:txBody>
      </p:sp>
      <p:cxnSp>
        <p:nvCxnSpPr>
          <p:cNvPr id="175" name="Google Shape;175;p2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2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6_1_1">
    <p:spTree>
      <p:nvGrpSpPr>
        <p:cNvPr id="1" name="Shape 182"/>
        <p:cNvGrpSpPr/>
        <p:nvPr/>
      </p:nvGrpSpPr>
      <p:grpSpPr>
        <a:xfrm>
          <a:off x="0" y="0"/>
          <a:ext cx="0" cy="0"/>
          <a:chOff x="0" y="0"/>
          <a:chExt cx="0" cy="0"/>
        </a:xfrm>
      </p:grpSpPr>
      <p:sp>
        <p:nvSpPr>
          <p:cNvPr id="183" name="Google Shape;183;p27"/>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84" name="Google Shape;184;p2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2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27"/>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87" name="Google Shape;187;p27"/>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88"/>
        <p:cNvGrpSpPr/>
        <p:nvPr/>
      </p:nvGrpSpPr>
      <p:grpSpPr>
        <a:xfrm>
          <a:off x="0" y="0"/>
          <a:ext cx="0" cy="0"/>
          <a:chOff x="0" y="0"/>
          <a:chExt cx="0" cy="0"/>
        </a:xfrm>
      </p:grpSpPr>
      <p:sp>
        <p:nvSpPr>
          <p:cNvPr id="189" name="Google Shape;189;p2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sz="68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91" name="Google Shape;191;p2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2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93" name="Google Shape;193;p28"/>
          <p:cNvSpPr txBox="1"/>
          <p:nvPr/>
        </p:nvSpPr>
        <p:spPr>
          <a:xfrm>
            <a:off x="714300" y="3620145"/>
            <a:ext cx="4739400" cy="564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lang="en" sz="1200" b="1">
                <a:solidFill>
                  <a:schemeClr val="dk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chemeClr val="dk1"/>
                </a:solidFill>
                <a:latin typeface="Arimo"/>
                <a:ea typeface="Arimo"/>
                <a:cs typeface="Arimo"/>
                <a:sym typeface="Arimo"/>
              </a:rPr>
              <a:t>, including icons by </a:t>
            </a:r>
            <a:r>
              <a:rPr lang="en" sz="1200" b="1">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dk1"/>
                </a:solidFill>
                <a:latin typeface="Arimo"/>
                <a:ea typeface="Arimo"/>
                <a:cs typeface="Arimo"/>
                <a:sym typeface="Arimo"/>
              </a:rPr>
              <a:t> and infographics &amp; images by </a:t>
            </a:r>
            <a:r>
              <a:rPr lang="en" sz="12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b="1">
              <a:solidFill>
                <a:schemeClr val="dk1"/>
              </a:solidFill>
              <a:latin typeface="Arimo"/>
              <a:ea typeface="Arimo"/>
              <a:cs typeface="Arimo"/>
              <a:sym typeface="Arim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1" name="Google Shape;21;p4"/>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22" name="Google Shape;22;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26" name="Google Shape;26;p5"/>
          <p:cNvSpPr txBox="1">
            <a:spLocks noGrp="1"/>
          </p:cNvSpPr>
          <p:nvPr>
            <p:ph type="title" idx="2"/>
          </p:nvPr>
        </p:nvSpPr>
        <p:spPr>
          <a:xfrm>
            <a:off x="1804169"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7" name="Google Shape;27;p5"/>
          <p:cNvSpPr txBox="1">
            <a:spLocks noGrp="1"/>
          </p:cNvSpPr>
          <p:nvPr>
            <p:ph type="subTitle" idx="1"/>
          </p:nvPr>
        </p:nvSpPr>
        <p:spPr>
          <a:xfrm>
            <a:off x="1804169"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idx="3"/>
          </p:nvPr>
        </p:nvSpPr>
        <p:spPr>
          <a:xfrm>
            <a:off x="5109344"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9" name="Google Shape;29;p5"/>
          <p:cNvSpPr txBox="1">
            <a:spLocks noGrp="1"/>
          </p:cNvSpPr>
          <p:nvPr>
            <p:ph type="subTitle" idx="4"/>
          </p:nvPr>
        </p:nvSpPr>
        <p:spPr>
          <a:xfrm>
            <a:off x="5109344"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0" name="Google Shape;30;p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38" name="Google Shape;38;p7"/>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9" name="Google Shape;39;p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367000" y="1163250"/>
            <a:ext cx="4410000" cy="281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3" name="Google Shape;43;p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50600" y="3073400"/>
            <a:ext cx="3414600" cy="1242300"/>
          </a:xfrm>
          <a:prstGeom prst="rect">
            <a:avLst/>
          </a:prstGeom>
        </p:spPr>
        <p:txBody>
          <a:bodyPr spcFirstLastPara="1" wrap="square" lIns="91425" tIns="91425" rIns="91425" bIns="91425" anchor="t" anchorCtr="0">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endParaRPr/>
          </a:p>
        </p:txBody>
      </p:sp>
      <p:cxnSp>
        <p:nvCxnSpPr>
          <p:cNvPr id="52" name="Google Shape;52;p1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1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
        <p:nvSpPr>
          <p:cNvPr id="3" name="ZoneTexte 2">
            <a:extLst>
              <a:ext uri="{FF2B5EF4-FFF2-40B4-BE49-F238E27FC236}">
                <a16:creationId xmlns:a16="http://schemas.microsoft.com/office/drawing/2014/main" id="{DCEA88AB-B100-6444-A0E9-8768BCAFF0D8}"/>
              </a:ext>
            </a:extLst>
          </p:cNvPr>
          <p:cNvSpPr txBox="1"/>
          <p:nvPr userDrawn="1">
            <p:extLst>
              <p:ext uri="{1162E1C5-73C7-4A58-AE30-91384D911F3F}">
                <p184:classification xmlns:p184="http://schemas.microsoft.com/office/powerpoint/2018/4/main" val="hdr"/>
              </p:ext>
            </p:extLst>
          </p:nvPr>
        </p:nvSpPr>
        <p:spPr>
          <a:xfrm>
            <a:off x="3745675" y="0"/>
            <a:ext cx="1506537" cy="152400"/>
          </a:xfrm>
          <a:prstGeom prst="rect">
            <a:avLst/>
          </a:prstGeom>
        </p:spPr>
        <p:txBody>
          <a:bodyPr horzOverflow="overflow" lIns="0" tIns="0" rIns="0" bIns="0">
            <a:spAutoFit/>
          </a:bodyPr>
          <a:lstStyle/>
          <a:p>
            <a:pPr algn="ctr"/>
            <a:r>
              <a:rPr lang="fr-FR" sz="1000">
                <a:solidFill>
                  <a:srgbClr val="000000"/>
                </a:solidFill>
                <a:latin typeface="MS UI Gothic" panose="020B0600070205080204" pitchFamily="34" charset="-128"/>
                <a:ea typeface="MS UI Gothic" panose="020B0600070205080204" pitchFamily="34" charset="-128"/>
              </a:rPr>
              <a:t>•• PROTECTED 関係者外秘</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3.xml"/><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3.xm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10" Type="http://schemas.openxmlformats.org/officeDocument/2006/relationships/image" Target="../media/image2.png"/><Relationship Id="rId4" Type="http://schemas.openxmlformats.org/officeDocument/2006/relationships/slide" Target="slide8.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3.xml"/><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slide" Target="slide49.xml"/><Relationship Id="rId4" Type="http://schemas.openxmlformats.org/officeDocument/2006/relationships/slide" Target="slide8.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jpg"/><Relationship Id="rId7"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49.xml"/><Relationship Id="rId5" Type="http://schemas.openxmlformats.org/officeDocument/2006/relationships/slide" Target="slide8.xml"/><Relationship Id="rId4" Type="http://schemas.openxmlformats.org/officeDocument/2006/relationships/slide" Target="slide3.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slide" Target="slide49.xml"/><Relationship Id="rId5" Type="http://schemas.openxmlformats.org/officeDocument/2006/relationships/slide" Target="slide8.xml"/><Relationship Id="rId4" Type="http://schemas.openxmlformats.org/officeDocument/2006/relationships/slide" Target="slide3.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27.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22.xml"/><Relationship Id="rId18" Type="http://schemas.openxmlformats.org/officeDocument/2006/relationships/slide" Target="slide1.xml"/><Relationship Id="rId3" Type="http://schemas.openxmlformats.org/officeDocument/2006/relationships/hyperlink" Target="http://bit.ly/2Tynxth" TargetMode="External"/><Relationship Id="rId7" Type="http://schemas.openxmlformats.org/officeDocument/2006/relationships/slide" Target="slide50.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7" Type="http://schemas.openxmlformats.org/officeDocument/2006/relationships/slide" Target="slide49.xml"/><Relationship Id="rId2" Type="http://schemas.openxmlformats.org/officeDocument/2006/relationships/notesSlide" Target="../notesSlides/notesSlide27.xml"/><Relationship Id="rId16" Type="http://schemas.openxmlformats.org/officeDocument/2006/relationships/slide" Target="slide8.xml"/><Relationship Id="rId1" Type="http://schemas.openxmlformats.org/officeDocument/2006/relationships/slideLayout" Target="../slideLayouts/slideLayout3.xml"/><Relationship Id="rId6" Type="http://schemas.openxmlformats.org/officeDocument/2006/relationships/slide" Target="slide20.xml"/><Relationship Id="rId11" Type="http://schemas.openxmlformats.org/officeDocument/2006/relationships/slide" Target="slide43.xml"/><Relationship Id="rId5" Type="http://schemas.openxmlformats.org/officeDocument/2006/relationships/hyperlink" Target="http://bit.ly/33VAFh3" TargetMode="External"/><Relationship Id="rId15" Type="http://schemas.openxmlformats.org/officeDocument/2006/relationships/slide" Target="slide3.xml"/><Relationship Id="rId10" Type="http://schemas.openxmlformats.org/officeDocument/2006/relationships/slide" Target="slide26.xml"/><Relationship Id="rId4" Type="http://schemas.openxmlformats.org/officeDocument/2006/relationships/hyperlink" Target="http://bit.ly/30B07Gq" TargetMode="External"/><Relationship Id="rId9" Type="http://schemas.openxmlformats.org/officeDocument/2006/relationships/slide" Target="slide7.xml"/><Relationship Id="rId14" Type="http://schemas.openxmlformats.org/officeDocument/2006/relationships/slide" Target="slide15.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33.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hyperlink" Target="https://docs.google.com/spreadsheets/d/1a12HyveTdDPTaJufa_3f8jvGvUfM4-VPG6WS_nSil6I/copy#gid=1766853635" TargetMode="External"/><Relationship Id="rId7" Type="http://schemas.openxmlformats.org/officeDocument/2006/relationships/slide" Target="slide8.xm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slide" Target="slide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6.png"/><Relationship Id="rId9" Type="http://schemas.openxmlformats.org/officeDocument/2006/relationships/slide" Target="slide1.xml"/></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slide" Target="slide1.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slide" Target="slide49.xml"/><Relationship Id="rId5" Type="http://schemas.openxmlformats.org/officeDocument/2006/relationships/slide" Target="slide8.xml"/><Relationship Id="rId4" Type="http://schemas.openxmlformats.org/officeDocument/2006/relationships/slide" Target="slide3.xml"/></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slide" Target="slide42.xml"/><Relationship Id="rId5" Type="http://schemas.openxmlformats.org/officeDocument/2006/relationships/slide" Target="slide49.xml"/><Relationship Id="rId4" Type="http://schemas.openxmlformats.org/officeDocument/2006/relationships/slide" Target="slide8.xml"/></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4.xml"/><Relationship Id="rId1" Type="http://schemas.openxmlformats.org/officeDocument/2006/relationships/slideLayout" Target="../slideLayouts/slideLayout20.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slide" Target="slide1.xml"/><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slide" Target="slide49.xml"/><Relationship Id="rId5" Type="http://schemas.openxmlformats.org/officeDocument/2006/relationships/slide" Target="slide8.xml"/><Relationship Id="rId4" Type="http://schemas.openxmlformats.org/officeDocument/2006/relationships/slide" Target="slide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slide" Target="slide1.xml"/><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slide" Target="slide49.xml"/><Relationship Id="rId5" Type="http://schemas.openxmlformats.org/officeDocument/2006/relationships/slide" Target="slide8.xml"/><Relationship Id="rId4" Type="http://schemas.openxmlformats.org/officeDocument/2006/relationships/slide" Target="slide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slide" Target="slide1.xml"/><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slide" Target="slide49.xml"/><Relationship Id="rId5" Type="http://schemas.openxmlformats.org/officeDocument/2006/relationships/slide" Target="slide8.xml"/><Relationship Id="rId4" Type="http://schemas.openxmlformats.org/officeDocument/2006/relationships/slide" Target="slide3.xml"/></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9.xml"/><Relationship Id="rId1" Type="http://schemas.openxmlformats.org/officeDocument/2006/relationships/slideLayout" Target="../slideLayouts/slideLayout18.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3.xml"/><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slide" Target="slide1.xml"/><Relationship Id="rId11" Type="http://schemas.openxmlformats.org/officeDocument/2006/relationships/image" Target="../media/image2.png"/><Relationship Id="rId5" Type="http://schemas.openxmlformats.org/officeDocument/2006/relationships/slide" Target="slide49.xml"/><Relationship Id="rId10" Type="http://schemas.openxmlformats.org/officeDocument/2006/relationships/image" Target="../media/image1.png"/><Relationship Id="rId4" Type="http://schemas.openxmlformats.org/officeDocument/2006/relationships/slide" Target="slide8.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0.xml"/><Relationship Id="rId1" Type="http://schemas.openxmlformats.org/officeDocument/2006/relationships/slideLayout" Target="../slideLayouts/slideLayout27.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51.xml.rels><?xml version="1.0" encoding="UTF-8" standalone="yes"?>
<Relationships xmlns="http://schemas.openxmlformats.org/package/2006/relationships"><Relationship Id="rId8" Type="http://schemas.openxmlformats.org/officeDocument/2006/relationships/hyperlink" Target="https://www.freepik.com/free-photo/side-view-team-professionals-working-with-computer-laptop_13183589.htm/?utm_source=slidesgo_template&amp;utm_medium=referral-link&amp;utm_campaign=sg_resources&amp;utm_content=freepik" TargetMode="External"/><Relationship Id="rId13" Type="http://schemas.openxmlformats.org/officeDocument/2006/relationships/hyperlink" Target="https://www.freepik.com/free-vector/big-data_3679216.htm/?utm_source=slidesgo_template&amp;utm_medium=referral-link&amp;utm_campaign=sg_resources&amp;utm_content=freepik" TargetMode="External"/><Relationship Id="rId3" Type="http://schemas.openxmlformats.org/officeDocument/2006/relationships/hyperlink" Target="https://www.freepik.com/free-photo/blond-business-woman-sitting-using-tablet_4285185.htm#page=1&amp;position=1&amp;from_view=user" TargetMode="External"/><Relationship Id="rId7" Type="http://schemas.openxmlformats.org/officeDocument/2006/relationships/hyperlink" Target="https://www.freepik.com/free-photo/side-view-team-professionals-working-with-computer-laptop_13183589.htm#page=1&amp;position=7&amp;from_view=user" TargetMode="External"/><Relationship Id="rId12" Type="http://schemas.openxmlformats.org/officeDocument/2006/relationships/hyperlink" Target="https://www.freepik.com/free-vector/big-data_3679216.htm#page=1&amp;position=15&amp;from_view=user" TargetMode="External"/><Relationship Id="rId17" Type="http://schemas.openxmlformats.org/officeDocument/2006/relationships/slide" Target="slide1.xml"/><Relationship Id="rId2" Type="http://schemas.openxmlformats.org/officeDocument/2006/relationships/notesSlide" Target="../notesSlides/notesSlide51.xml"/><Relationship Id="rId16" Type="http://schemas.openxmlformats.org/officeDocument/2006/relationships/slide" Target="slide49.xml"/><Relationship Id="rId1" Type="http://schemas.openxmlformats.org/officeDocument/2006/relationships/slideLayout" Target="../slideLayouts/slideLayout26.xml"/><Relationship Id="rId6" Type="http://schemas.openxmlformats.org/officeDocument/2006/relationships/hyperlink" Target="https://www.freepik.com/free-photo/woman-working-renewable-energy-project_13109348.htm/?utm_source=slidesgo_template&amp;utm_medium=referral-link&amp;utm_campaign=sg_resources&amp;utm_content=freepik" TargetMode="External"/><Relationship Id="rId11" Type="http://schemas.openxmlformats.org/officeDocument/2006/relationships/hyperlink" Target="https://www.freepik.com/free-vector/modern-flat-style-big-data-background_2977612.htm/?utm_source=slidesgo_template&amp;utm_medium=referral-link&amp;utm_campaign=sg_resources&amp;utm_content=freepik" TargetMode="External"/><Relationship Id="rId5" Type="http://schemas.openxmlformats.org/officeDocument/2006/relationships/hyperlink" Target="https://www.freepik.com/free-photo/hands-typing-laptop-lateral-view_5635629.htm/?utm_source=slidesgo_template&amp;utm_medium=referral-link&amp;utm_campaign=sg_resources&amp;utm_content=freepik" TargetMode="External"/><Relationship Id="rId15" Type="http://schemas.openxmlformats.org/officeDocument/2006/relationships/slide" Target="slide8.xml"/><Relationship Id="rId10" Type="http://schemas.openxmlformats.org/officeDocument/2006/relationships/hyperlink" Target="https://www.freepik.com/free-vector/gradient-case-study-landing-page-template_17748330.htm/?utm_source=slidesgo_template&amp;utm_medium=referral-link&amp;utm_campaign=sg_resources&amp;utm_content=freepik" TargetMode="External"/><Relationship Id="rId4" Type="http://schemas.openxmlformats.org/officeDocument/2006/relationships/hyperlink" Target="https://www.freepik.com/free-photo/blond-business-woman-sitting-using-tablet_4285185.htm/?utm_source=slidesgo_template&amp;utm_medium=referral-link&amp;utm_campaign=sg_resources&amp;utm_content=freepik" TargetMode="External"/><Relationship Id="rId9" Type="http://schemas.openxmlformats.org/officeDocument/2006/relationships/hyperlink" Target="https://www.freepik.com/free-vector/gradient-case-study-landing-page-template_17748330.htm#page=1&amp;position=11&amp;from_view=user" TargetMode="External"/><Relationship Id="rId14" Type="http://schemas.openxmlformats.org/officeDocument/2006/relationships/slide" Target="slide3.xml"/></Relationships>
</file>

<file path=ppt/slides/_rels/slide52.xml.rels><?xml version="1.0" encoding="UTF-8" standalone="yes"?>
<Relationships xmlns="http://schemas.openxmlformats.org/package/2006/relationships"><Relationship Id="rId8" Type="http://schemas.openxmlformats.org/officeDocument/2006/relationships/hyperlink" Target="https://www.freepik.com/free-vector/gradient-case-study-landing-page_17789203.htm/?utm_source=slidesgo_template&amp;utm_medium=referral-link&amp;utm_campaign=sg_resources&amp;utm_content=freepik" TargetMode="External"/><Relationship Id="rId13" Type="http://schemas.openxmlformats.org/officeDocument/2006/relationships/hyperlink" Target="https://www.flaticon.com/packs/big-data-147/?utm_source=slidesgo_template&amp;utm_medium=referral-link&amp;utm_campaign=sg_resources&amp;utm_content=flaticon" TargetMode="External"/><Relationship Id="rId3" Type="http://schemas.openxmlformats.org/officeDocument/2006/relationships/hyperlink" Target="https://www.freepik.com/free-photo/woman-typing-laptop-keyboard_4225616.htm#page=1&amp;position=9&amp;from_view=user/?utm_source=slidesgo_template&amp;utm_medium=referral-link&amp;utm_campaign=sg_resources&amp;utm_content=freepik" TargetMode="External"/><Relationship Id="rId7" Type="http://schemas.openxmlformats.org/officeDocument/2006/relationships/hyperlink" Target="https://www.freepik.com/free-photo/portrait-person-working-while-standing_14005162.htm#page=1&amp;position=1&amp;from_view=user/?utm_source=slidesgo_template&amp;utm_medium=referral-link&amp;utm_campaign=sg_resources&amp;utm_content=freepik" TargetMode="External"/><Relationship Id="rId12" Type="http://schemas.openxmlformats.org/officeDocument/2006/relationships/hyperlink" Target="https://www.freepik.com/free-vector/gradient-case-study-landing-page_17789204.htm/?utm_source=slidesgo_template&amp;utm_medium=referral-link&amp;utm_campaign=sg_resources&amp;utm_content=freepik" TargetMode="External"/><Relationship Id="rId17" Type="http://schemas.openxmlformats.org/officeDocument/2006/relationships/slide" Target="slide1.xml"/><Relationship Id="rId2" Type="http://schemas.openxmlformats.org/officeDocument/2006/relationships/notesSlide" Target="../notesSlides/notesSlide52.xml"/><Relationship Id="rId16" Type="http://schemas.openxmlformats.org/officeDocument/2006/relationships/slide" Target="slide49.xml"/><Relationship Id="rId1" Type="http://schemas.openxmlformats.org/officeDocument/2006/relationships/slideLayout" Target="../slideLayouts/slideLayout26.xml"/><Relationship Id="rId6" Type="http://schemas.openxmlformats.org/officeDocument/2006/relationships/hyperlink" Target="https://www.freepik.com/free-photo/business-man-his-office-being-busy_11234629.htm#page=1&amp;position=3&amp;from_view=user/?utm_source=slidesgo_template&amp;utm_medium=referral-link&amp;utm_campaign=sg_resources&amp;utm_content=freepik" TargetMode="External"/><Relationship Id="rId11" Type="http://schemas.openxmlformats.org/officeDocument/2006/relationships/hyperlink" Target="https://www.freepik.com/free-vector/gradient-case-study-landing-page_17789204.htm#page=1&amp;position=15&amp;from_view=user" TargetMode="External"/><Relationship Id="rId5" Type="http://schemas.openxmlformats.org/officeDocument/2006/relationships/hyperlink" Target="https://www.freepik.com/free-photo/laptop_4442662.htm#page=1&amp;position=5&amp;from_view=user/?utm_source=slidesgo_template&amp;utm_medium=referral-link&amp;utm_campaign=sg_resources&amp;utm_content=freepik" TargetMode="External"/><Relationship Id="rId15" Type="http://schemas.openxmlformats.org/officeDocument/2006/relationships/slide" Target="slide8.xml"/><Relationship Id="rId10" Type="http://schemas.openxmlformats.org/officeDocument/2006/relationships/hyperlink" Target="https://www.freepik.com/free-vector/gradient-case-study-landing-page_17789205.htm/?utm_source=slidesgo_template&amp;utm_medium=referral-link&amp;utm_campaign=sg_resources&amp;utm_content=freepik" TargetMode="External"/><Relationship Id="rId4" Type="http://schemas.openxmlformats.org/officeDocument/2006/relationships/hyperlink" Target="https://www.freepik.com/free-photo/laptop_4442662.htm#page=1&amp;position=5&amp;from_view=user" TargetMode="External"/><Relationship Id="rId9" Type="http://schemas.openxmlformats.org/officeDocument/2006/relationships/hyperlink" Target="https://www.freepik.com/free-vector/gradient-case-study-landing-page_17789205.htm#page=1&amp;position=13&amp;from_view=user" TargetMode="External"/><Relationship Id="rId14" Type="http://schemas.openxmlformats.org/officeDocument/2006/relationships/slide" Target="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3.xm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slide" Target="slide1.xml"/><Relationship Id="rId11" Type="http://schemas.openxmlformats.org/officeDocument/2006/relationships/image" Target="../media/image2.png"/><Relationship Id="rId5" Type="http://schemas.openxmlformats.org/officeDocument/2006/relationships/slide" Target="slide49.xml"/><Relationship Id="rId10" Type="http://schemas.openxmlformats.org/officeDocument/2006/relationships/image" Target="../media/image1.png"/><Relationship Id="rId4" Type="http://schemas.openxmlformats.org/officeDocument/2006/relationships/slide" Target="slide8.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3.xm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slide" Target="slide1.xml"/><Relationship Id="rId11" Type="http://schemas.openxmlformats.org/officeDocument/2006/relationships/image" Target="../media/image2.png"/><Relationship Id="rId5" Type="http://schemas.openxmlformats.org/officeDocument/2006/relationships/slide" Target="slide49.xml"/><Relationship Id="rId10" Type="http://schemas.openxmlformats.org/officeDocument/2006/relationships/image" Target="../media/image1.png"/><Relationship Id="rId4" Type="http://schemas.openxmlformats.org/officeDocument/2006/relationships/slide" Target="slide8.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712441" y="3238792"/>
            <a:ext cx="4302054" cy="715738"/>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          </a:t>
            </a:r>
            <a:r>
              <a:rPr lang="en" dirty="0">
                <a:solidFill>
                  <a:schemeClr val="lt2"/>
                </a:solidFill>
              </a:rPr>
              <a:t>ANALYSIS</a:t>
            </a:r>
            <a:r>
              <a:rPr lang="en" dirty="0"/>
              <a:t> </a:t>
            </a:r>
            <a:r>
              <a:rPr lang="en" sz="6600" dirty="0"/>
              <a:t>POUR </a:t>
            </a:r>
            <a:r>
              <a:rPr lang="en" sz="6600" dirty="0" err="1"/>
              <a:t>BOULANgeot</a:t>
            </a:r>
            <a:endParaRPr sz="6600" dirty="0"/>
          </a:p>
        </p:txBody>
      </p:sp>
      <p:sp>
        <p:nvSpPr>
          <p:cNvPr id="240" name="Google Shape;240;p34"/>
          <p:cNvSpPr txBox="1">
            <a:spLocks noGrp="1"/>
          </p:cNvSpPr>
          <p:nvPr>
            <p:ph type="subTitle" idx="1"/>
          </p:nvPr>
        </p:nvSpPr>
        <p:spPr>
          <a:xfrm>
            <a:off x="852563" y="3464767"/>
            <a:ext cx="3815400" cy="214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err="1"/>
              <a:t>Présenté</a:t>
            </a:r>
            <a:r>
              <a:rPr lang="en" dirty="0"/>
              <a:t> par </a:t>
            </a:r>
            <a:r>
              <a:rPr lang="en" dirty="0" err="1"/>
              <a:t>Corentin</a:t>
            </a:r>
            <a:r>
              <a:rPr lang="en" dirty="0"/>
              <a:t> SONILIACQUE, Etienne BAILLIEUL, </a:t>
            </a:r>
            <a:r>
              <a:rPr lang="en" dirty="0" err="1"/>
              <a:t>Junxi</a:t>
            </a:r>
            <a:r>
              <a:rPr lang="en" dirty="0"/>
              <a:t> ZHANG et Hugo FOURNIER</a:t>
            </a:r>
            <a:endParaRPr dirty="0"/>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849500" y="1326279"/>
            <a:ext cx="1230024" cy="6298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DATA</a:t>
            </a: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46" name="Google Shape;246;p3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47" name="Google Shape;247;p3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ANALYSIS</a:t>
            </a:r>
            <a:endParaRPr sz="1000" dirty="0">
              <a:solidFill>
                <a:schemeClr val="dk1"/>
              </a:solidFill>
              <a:latin typeface="Bebas Neue"/>
              <a:ea typeface="Bebas Neue"/>
              <a:cs typeface="Bebas Neue"/>
              <a:sym typeface="Bebas Neue"/>
            </a:endParaRPr>
          </a:p>
        </p:txBody>
      </p:sp>
      <p:sp>
        <p:nvSpPr>
          <p:cNvPr id="248" name="Google Shape;248;p34">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2" name="Google Shape;322;p34">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 6" descr="Une image contenant texte&#10;&#10;Description générée automatiquement">
            <a:extLst>
              <a:ext uri="{FF2B5EF4-FFF2-40B4-BE49-F238E27FC236}">
                <a16:creationId xmlns:a16="http://schemas.microsoft.com/office/drawing/2014/main" id="{AE651009-4D05-494A-925F-E6AEBC6AAF20}"/>
              </a:ext>
            </a:extLst>
          </p:cNvPr>
          <p:cNvPicPr>
            <a:picLocks noChangeAspect="1"/>
          </p:cNvPicPr>
          <p:nvPr/>
        </p:nvPicPr>
        <p:blipFill>
          <a:blip r:embed="rId7"/>
          <a:stretch>
            <a:fillRect/>
          </a:stretch>
        </p:blipFill>
        <p:spPr>
          <a:xfrm>
            <a:off x="6928167" y="4581033"/>
            <a:ext cx="1674630" cy="645430"/>
          </a:xfrm>
          <a:prstGeom prst="rect">
            <a:avLst/>
          </a:prstGeom>
        </p:spPr>
      </p:pic>
      <p:pic>
        <p:nvPicPr>
          <p:cNvPr id="9" name="Image 8">
            <a:extLst>
              <a:ext uri="{FF2B5EF4-FFF2-40B4-BE49-F238E27FC236}">
                <a16:creationId xmlns:a16="http://schemas.microsoft.com/office/drawing/2014/main" id="{25A3BA86-5132-554E-8B66-CFAB58BE2ECA}"/>
              </a:ext>
            </a:extLst>
          </p:cNvPr>
          <p:cNvPicPr>
            <a:picLocks noChangeAspect="1"/>
          </p:cNvPicPr>
          <p:nvPr/>
        </p:nvPicPr>
        <p:blipFill>
          <a:blip r:embed="rId8"/>
          <a:stretch>
            <a:fillRect/>
          </a:stretch>
        </p:blipFill>
        <p:spPr>
          <a:xfrm>
            <a:off x="611876" y="4339083"/>
            <a:ext cx="1467648" cy="11007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CLIENTS QUI COMMANDENT PEU OU PAS</a:t>
            </a:r>
            <a:endParaRPr dirty="0"/>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7013026" y="8967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62AB3AFA-6561-D64E-AB12-EE93E210D7AF}"/>
              </a:ext>
            </a:extLst>
          </p:cNvPr>
          <p:cNvPicPr>
            <a:picLocks noChangeAspect="1"/>
          </p:cNvPicPr>
          <p:nvPr/>
        </p:nvPicPr>
        <p:blipFill>
          <a:blip r:embed="rId7"/>
          <a:stretch>
            <a:fillRect/>
          </a:stretch>
        </p:blipFill>
        <p:spPr>
          <a:xfrm>
            <a:off x="2039930" y="1452096"/>
            <a:ext cx="4562889" cy="2942454"/>
          </a:xfrm>
          <a:prstGeom prst="rect">
            <a:avLst/>
          </a:prstGeom>
        </p:spPr>
      </p:pic>
      <p:pic>
        <p:nvPicPr>
          <p:cNvPr id="41" name="Image 40" descr="Une image contenant texte&#10;&#10;Description générée automatiquement">
            <a:extLst>
              <a:ext uri="{FF2B5EF4-FFF2-40B4-BE49-F238E27FC236}">
                <a16:creationId xmlns:a16="http://schemas.microsoft.com/office/drawing/2014/main" id="{A2A5AC66-1045-9A4C-9CF9-4BF1B9C74D71}"/>
              </a:ext>
            </a:extLst>
          </p:cNvPr>
          <p:cNvPicPr>
            <a:picLocks noChangeAspect="1"/>
          </p:cNvPicPr>
          <p:nvPr/>
        </p:nvPicPr>
        <p:blipFill>
          <a:blip r:embed="rId8"/>
          <a:stretch>
            <a:fillRect/>
          </a:stretch>
        </p:blipFill>
        <p:spPr>
          <a:xfrm>
            <a:off x="6928167" y="4581033"/>
            <a:ext cx="1674630" cy="645430"/>
          </a:xfrm>
          <a:prstGeom prst="rect">
            <a:avLst/>
          </a:prstGeom>
        </p:spPr>
      </p:pic>
      <p:pic>
        <p:nvPicPr>
          <p:cNvPr id="42" name="Image 41">
            <a:extLst>
              <a:ext uri="{FF2B5EF4-FFF2-40B4-BE49-F238E27FC236}">
                <a16:creationId xmlns:a16="http://schemas.microsoft.com/office/drawing/2014/main" id="{4680FC72-51A4-3541-AA0A-09C44C50DE30}"/>
              </a:ext>
            </a:extLst>
          </p:cNvPr>
          <p:cNvPicPr>
            <a:picLocks noChangeAspect="1"/>
          </p:cNvPicPr>
          <p:nvPr/>
        </p:nvPicPr>
        <p:blipFill>
          <a:blip r:embed="rId9"/>
          <a:stretch>
            <a:fillRect/>
          </a:stretch>
        </p:blipFill>
        <p:spPr>
          <a:xfrm>
            <a:off x="611876" y="4339083"/>
            <a:ext cx="1467648" cy="11007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ZOOM PAR MATERIAUX</a:t>
            </a:r>
            <a:endParaRPr dirty="0"/>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7013026" y="8967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Image 26">
            <a:extLst>
              <a:ext uri="{FF2B5EF4-FFF2-40B4-BE49-F238E27FC236}">
                <a16:creationId xmlns:a16="http://schemas.microsoft.com/office/drawing/2014/main" id="{A9F918E6-0565-BD43-8350-848B9A00DAA8}"/>
              </a:ext>
            </a:extLst>
          </p:cNvPr>
          <p:cNvPicPr>
            <a:picLocks noChangeAspect="1"/>
          </p:cNvPicPr>
          <p:nvPr/>
        </p:nvPicPr>
        <p:blipFill>
          <a:blip r:embed="rId7"/>
          <a:stretch>
            <a:fillRect/>
          </a:stretch>
        </p:blipFill>
        <p:spPr>
          <a:xfrm>
            <a:off x="266748" y="1673616"/>
            <a:ext cx="3888105" cy="2588895"/>
          </a:xfrm>
          <a:prstGeom prst="rect">
            <a:avLst/>
          </a:prstGeom>
        </p:spPr>
      </p:pic>
      <p:pic>
        <p:nvPicPr>
          <p:cNvPr id="28" name="Image 27">
            <a:extLst>
              <a:ext uri="{FF2B5EF4-FFF2-40B4-BE49-F238E27FC236}">
                <a16:creationId xmlns:a16="http://schemas.microsoft.com/office/drawing/2014/main" id="{4C585EE4-8CAA-A24F-97D1-A96F15555C28}"/>
              </a:ext>
            </a:extLst>
          </p:cNvPr>
          <p:cNvPicPr>
            <a:picLocks noChangeAspect="1"/>
          </p:cNvPicPr>
          <p:nvPr/>
        </p:nvPicPr>
        <p:blipFill>
          <a:blip r:embed="rId8"/>
          <a:stretch>
            <a:fillRect/>
          </a:stretch>
        </p:blipFill>
        <p:spPr>
          <a:xfrm>
            <a:off x="4782406" y="1657883"/>
            <a:ext cx="3888105" cy="2588895"/>
          </a:xfrm>
          <a:prstGeom prst="rect">
            <a:avLst/>
          </a:prstGeom>
        </p:spPr>
      </p:pic>
      <p:pic>
        <p:nvPicPr>
          <p:cNvPr id="29" name="Image 28" descr="Une image contenant texte&#10;&#10;Description générée automatiquement">
            <a:extLst>
              <a:ext uri="{FF2B5EF4-FFF2-40B4-BE49-F238E27FC236}">
                <a16:creationId xmlns:a16="http://schemas.microsoft.com/office/drawing/2014/main" id="{8054E93B-256B-C347-B53D-C7B7A8ED441C}"/>
              </a:ext>
            </a:extLst>
          </p:cNvPr>
          <p:cNvPicPr>
            <a:picLocks noChangeAspect="1"/>
          </p:cNvPicPr>
          <p:nvPr/>
        </p:nvPicPr>
        <p:blipFill>
          <a:blip r:embed="rId9"/>
          <a:stretch>
            <a:fillRect/>
          </a:stretch>
        </p:blipFill>
        <p:spPr>
          <a:xfrm>
            <a:off x="6928167" y="4581033"/>
            <a:ext cx="1674630" cy="645430"/>
          </a:xfrm>
          <a:prstGeom prst="rect">
            <a:avLst/>
          </a:prstGeom>
        </p:spPr>
      </p:pic>
      <p:pic>
        <p:nvPicPr>
          <p:cNvPr id="30" name="Image 29">
            <a:extLst>
              <a:ext uri="{FF2B5EF4-FFF2-40B4-BE49-F238E27FC236}">
                <a16:creationId xmlns:a16="http://schemas.microsoft.com/office/drawing/2014/main" id="{20F4ADC4-454B-484C-9C3C-0BD76ADF0CB9}"/>
              </a:ext>
            </a:extLst>
          </p:cNvPr>
          <p:cNvPicPr>
            <a:picLocks noChangeAspect="1"/>
          </p:cNvPicPr>
          <p:nvPr/>
        </p:nvPicPr>
        <p:blipFill>
          <a:blip r:embed="rId10"/>
          <a:stretch>
            <a:fillRect/>
          </a:stretch>
        </p:blipFill>
        <p:spPr>
          <a:xfrm>
            <a:off x="611876" y="4339083"/>
            <a:ext cx="1467648" cy="1100736"/>
          </a:xfrm>
          <a:prstGeom prst="rect">
            <a:avLst/>
          </a:prstGeom>
        </p:spPr>
      </p:pic>
    </p:spTree>
    <p:extLst>
      <p:ext uri="{BB962C8B-B14F-4D97-AF65-F5344CB8AC3E}">
        <p14:creationId xmlns:p14="http://schemas.microsoft.com/office/powerpoint/2010/main" val="3644627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TAUX DE TRANSFORMATION REPLIABLES</a:t>
            </a:r>
            <a:endParaRPr dirty="0"/>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7013026" y="8967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240861B0-522B-E64C-B5CE-A851429ABE52}"/>
              </a:ext>
            </a:extLst>
          </p:cNvPr>
          <p:cNvPicPr>
            <a:picLocks noChangeAspect="1"/>
          </p:cNvPicPr>
          <p:nvPr/>
        </p:nvPicPr>
        <p:blipFill>
          <a:blip r:embed="rId7"/>
          <a:stretch>
            <a:fillRect/>
          </a:stretch>
        </p:blipFill>
        <p:spPr>
          <a:xfrm>
            <a:off x="1903227" y="1341777"/>
            <a:ext cx="4583970" cy="3168332"/>
          </a:xfrm>
          <a:prstGeom prst="rect">
            <a:avLst/>
          </a:prstGeom>
        </p:spPr>
      </p:pic>
      <p:pic>
        <p:nvPicPr>
          <p:cNvPr id="29" name="Image 28" descr="Une image contenant texte&#10;&#10;Description générée automatiquement">
            <a:extLst>
              <a:ext uri="{FF2B5EF4-FFF2-40B4-BE49-F238E27FC236}">
                <a16:creationId xmlns:a16="http://schemas.microsoft.com/office/drawing/2014/main" id="{1A1C3270-0693-8841-9D99-8103C73069AB}"/>
              </a:ext>
            </a:extLst>
          </p:cNvPr>
          <p:cNvPicPr>
            <a:picLocks noChangeAspect="1"/>
          </p:cNvPicPr>
          <p:nvPr/>
        </p:nvPicPr>
        <p:blipFill>
          <a:blip r:embed="rId8"/>
          <a:stretch>
            <a:fillRect/>
          </a:stretch>
        </p:blipFill>
        <p:spPr>
          <a:xfrm>
            <a:off x="6928167" y="4581033"/>
            <a:ext cx="1674630" cy="645430"/>
          </a:xfrm>
          <a:prstGeom prst="rect">
            <a:avLst/>
          </a:prstGeom>
        </p:spPr>
      </p:pic>
      <p:pic>
        <p:nvPicPr>
          <p:cNvPr id="30" name="Image 29">
            <a:extLst>
              <a:ext uri="{FF2B5EF4-FFF2-40B4-BE49-F238E27FC236}">
                <a16:creationId xmlns:a16="http://schemas.microsoft.com/office/drawing/2014/main" id="{513767D9-43F9-D245-9CF1-58EE896D0D36}"/>
              </a:ext>
            </a:extLst>
          </p:cNvPr>
          <p:cNvPicPr>
            <a:picLocks noChangeAspect="1"/>
          </p:cNvPicPr>
          <p:nvPr/>
        </p:nvPicPr>
        <p:blipFill>
          <a:blip r:embed="rId9"/>
          <a:stretch>
            <a:fillRect/>
          </a:stretch>
        </p:blipFill>
        <p:spPr>
          <a:xfrm>
            <a:off x="611876" y="4339083"/>
            <a:ext cx="1467648" cy="1100736"/>
          </a:xfrm>
          <a:prstGeom prst="rect">
            <a:avLst/>
          </a:prstGeom>
        </p:spPr>
      </p:pic>
    </p:spTree>
    <p:extLst>
      <p:ext uri="{BB962C8B-B14F-4D97-AF65-F5344CB8AC3E}">
        <p14:creationId xmlns:p14="http://schemas.microsoft.com/office/powerpoint/2010/main" val="378541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a:t>
            </a:r>
            <a:r>
              <a:rPr lang="en" dirty="0" err="1"/>
              <a:t>lients</a:t>
            </a:r>
            <a:r>
              <a:rPr lang="en" dirty="0"/>
              <a:t> </a:t>
            </a:r>
            <a:r>
              <a:rPr lang="en" dirty="0" err="1"/>
              <a:t>ayant</a:t>
            </a:r>
            <a:r>
              <a:rPr lang="en" dirty="0"/>
              <a:t> </a:t>
            </a:r>
            <a:r>
              <a:rPr lang="en" dirty="0" err="1"/>
              <a:t>solicités</a:t>
            </a:r>
            <a:r>
              <a:rPr lang="en" dirty="0"/>
              <a:t> concurrence</a:t>
            </a:r>
            <a:endParaRPr dirty="0"/>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7013026" y="8967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Image 26" descr="Une image contenant texte&#10;&#10;Description générée automatiquement">
            <a:extLst>
              <a:ext uri="{FF2B5EF4-FFF2-40B4-BE49-F238E27FC236}">
                <a16:creationId xmlns:a16="http://schemas.microsoft.com/office/drawing/2014/main" id="{3ED979A0-9CC3-0B41-B1FB-A8139A886E3F}"/>
              </a:ext>
            </a:extLst>
          </p:cNvPr>
          <p:cNvPicPr>
            <a:picLocks noChangeAspect="1"/>
          </p:cNvPicPr>
          <p:nvPr/>
        </p:nvPicPr>
        <p:blipFill>
          <a:blip r:embed="rId7"/>
          <a:stretch>
            <a:fillRect/>
          </a:stretch>
        </p:blipFill>
        <p:spPr>
          <a:xfrm>
            <a:off x="6928167" y="4581033"/>
            <a:ext cx="1674630" cy="645430"/>
          </a:xfrm>
          <a:prstGeom prst="rect">
            <a:avLst/>
          </a:prstGeom>
        </p:spPr>
      </p:pic>
      <p:pic>
        <p:nvPicPr>
          <p:cNvPr id="28" name="Image 27">
            <a:extLst>
              <a:ext uri="{FF2B5EF4-FFF2-40B4-BE49-F238E27FC236}">
                <a16:creationId xmlns:a16="http://schemas.microsoft.com/office/drawing/2014/main" id="{DE9693AC-8362-A74B-BE26-4680FABA3DA6}"/>
              </a:ext>
            </a:extLst>
          </p:cNvPr>
          <p:cNvPicPr>
            <a:picLocks noChangeAspect="1"/>
          </p:cNvPicPr>
          <p:nvPr/>
        </p:nvPicPr>
        <p:blipFill>
          <a:blip r:embed="rId8"/>
          <a:stretch>
            <a:fillRect/>
          </a:stretch>
        </p:blipFill>
        <p:spPr>
          <a:xfrm>
            <a:off x="611876" y="4339083"/>
            <a:ext cx="1467648" cy="1100736"/>
          </a:xfrm>
          <a:prstGeom prst="rect">
            <a:avLst/>
          </a:prstGeom>
        </p:spPr>
      </p:pic>
      <p:pic>
        <p:nvPicPr>
          <p:cNvPr id="29" name="Image 28">
            <a:extLst>
              <a:ext uri="{FF2B5EF4-FFF2-40B4-BE49-F238E27FC236}">
                <a16:creationId xmlns:a16="http://schemas.microsoft.com/office/drawing/2014/main" id="{05788684-9EF7-9E4F-B948-CF3D1AC804E5}"/>
              </a:ext>
            </a:extLst>
          </p:cNvPr>
          <p:cNvPicPr>
            <a:picLocks noChangeAspect="1"/>
          </p:cNvPicPr>
          <p:nvPr/>
        </p:nvPicPr>
        <p:blipFill>
          <a:blip r:embed="rId9"/>
          <a:stretch>
            <a:fillRect/>
          </a:stretch>
        </p:blipFill>
        <p:spPr>
          <a:xfrm>
            <a:off x="2374410" y="1159135"/>
            <a:ext cx="3662707" cy="3421883"/>
          </a:xfrm>
          <a:prstGeom prst="rect">
            <a:avLst/>
          </a:prstGeom>
        </p:spPr>
      </p:pic>
    </p:spTree>
    <p:extLst>
      <p:ext uri="{BB962C8B-B14F-4D97-AF65-F5344CB8AC3E}">
        <p14:creationId xmlns:p14="http://schemas.microsoft.com/office/powerpoint/2010/main" val="450834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a:t>
            </a:r>
            <a:r>
              <a:rPr lang="en" dirty="0" err="1"/>
              <a:t>lients</a:t>
            </a:r>
            <a:r>
              <a:rPr lang="en" dirty="0"/>
              <a:t> </a:t>
            </a:r>
            <a:r>
              <a:rPr lang="en" dirty="0" err="1"/>
              <a:t>ayant</a:t>
            </a:r>
            <a:r>
              <a:rPr lang="en" dirty="0"/>
              <a:t> </a:t>
            </a:r>
            <a:r>
              <a:rPr lang="en" dirty="0" err="1"/>
              <a:t>solicités</a:t>
            </a:r>
            <a:r>
              <a:rPr lang="en" dirty="0"/>
              <a:t> concurrence</a:t>
            </a:r>
            <a:endParaRPr dirty="0"/>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7013026" y="8967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Image 26" descr="Une image contenant texte&#10;&#10;Description générée automatiquement">
            <a:extLst>
              <a:ext uri="{FF2B5EF4-FFF2-40B4-BE49-F238E27FC236}">
                <a16:creationId xmlns:a16="http://schemas.microsoft.com/office/drawing/2014/main" id="{3ED979A0-9CC3-0B41-B1FB-A8139A886E3F}"/>
              </a:ext>
            </a:extLst>
          </p:cNvPr>
          <p:cNvPicPr>
            <a:picLocks noChangeAspect="1"/>
          </p:cNvPicPr>
          <p:nvPr/>
        </p:nvPicPr>
        <p:blipFill>
          <a:blip r:embed="rId7"/>
          <a:stretch>
            <a:fillRect/>
          </a:stretch>
        </p:blipFill>
        <p:spPr>
          <a:xfrm>
            <a:off x="6928167" y="4581033"/>
            <a:ext cx="1674630" cy="645430"/>
          </a:xfrm>
          <a:prstGeom prst="rect">
            <a:avLst/>
          </a:prstGeom>
        </p:spPr>
      </p:pic>
      <p:pic>
        <p:nvPicPr>
          <p:cNvPr id="28" name="Image 27">
            <a:extLst>
              <a:ext uri="{FF2B5EF4-FFF2-40B4-BE49-F238E27FC236}">
                <a16:creationId xmlns:a16="http://schemas.microsoft.com/office/drawing/2014/main" id="{DE9693AC-8362-A74B-BE26-4680FABA3DA6}"/>
              </a:ext>
            </a:extLst>
          </p:cNvPr>
          <p:cNvPicPr>
            <a:picLocks noChangeAspect="1"/>
          </p:cNvPicPr>
          <p:nvPr/>
        </p:nvPicPr>
        <p:blipFill>
          <a:blip r:embed="rId8"/>
          <a:stretch>
            <a:fillRect/>
          </a:stretch>
        </p:blipFill>
        <p:spPr>
          <a:xfrm>
            <a:off x="611876" y="4339083"/>
            <a:ext cx="1467648" cy="1100736"/>
          </a:xfrm>
          <a:prstGeom prst="rect">
            <a:avLst/>
          </a:prstGeom>
        </p:spPr>
      </p:pic>
      <p:pic>
        <p:nvPicPr>
          <p:cNvPr id="30" name="Image 29">
            <a:extLst>
              <a:ext uri="{FF2B5EF4-FFF2-40B4-BE49-F238E27FC236}">
                <a16:creationId xmlns:a16="http://schemas.microsoft.com/office/drawing/2014/main" id="{DF0D1A54-F9DC-1D4F-8E74-B0A62430CCAD}"/>
              </a:ext>
            </a:extLst>
          </p:cNvPr>
          <p:cNvPicPr>
            <a:picLocks noChangeAspect="1"/>
          </p:cNvPicPr>
          <p:nvPr/>
        </p:nvPicPr>
        <p:blipFill>
          <a:blip r:embed="rId9"/>
          <a:stretch>
            <a:fillRect/>
          </a:stretch>
        </p:blipFill>
        <p:spPr>
          <a:xfrm>
            <a:off x="922450" y="1327379"/>
            <a:ext cx="6589548" cy="3011704"/>
          </a:xfrm>
          <a:prstGeom prst="rect">
            <a:avLst/>
          </a:prstGeom>
        </p:spPr>
      </p:pic>
    </p:spTree>
    <p:extLst>
      <p:ext uri="{BB962C8B-B14F-4D97-AF65-F5344CB8AC3E}">
        <p14:creationId xmlns:p14="http://schemas.microsoft.com/office/powerpoint/2010/main" val="2266602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Etude commandes pvc par rapport au reste</a:t>
            </a:r>
            <a:endParaRPr dirty="0"/>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6851150" y="981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Image 26" descr="Une image contenant texte&#10;&#10;Description générée automatiquement">
            <a:extLst>
              <a:ext uri="{FF2B5EF4-FFF2-40B4-BE49-F238E27FC236}">
                <a16:creationId xmlns:a16="http://schemas.microsoft.com/office/drawing/2014/main" id="{3741CA6C-FD95-934D-923A-D93C495464F6}"/>
              </a:ext>
            </a:extLst>
          </p:cNvPr>
          <p:cNvPicPr>
            <a:picLocks noChangeAspect="1"/>
          </p:cNvPicPr>
          <p:nvPr/>
        </p:nvPicPr>
        <p:blipFill>
          <a:blip r:embed="rId7"/>
          <a:stretch>
            <a:fillRect/>
          </a:stretch>
        </p:blipFill>
        <p:spPr>
          <a:xfrm>
            <a:off x="6928167" y="4581033"/>
            <a:ext cx="1674630" cy="645430"/>
          </a:xfrm>
          <a:prstGeom prst="rect">
            <a:avLst/>
          </a:prstGeom>
        </p:spPr>
      </p:pic>
      <p:pic>
        <p:nvPicPr>
          <p:cNvPr id="28" name="Image 27">
            <a:extLst>
              <a:ext uri="{FF2B5EF4-FFF2-40B4-BE49-F238E27FC236}">
                <a16:creationId xmlns:a16="http://schemas.microsoft.com/office/drawing/2014/main" id="{5D88FFA8-F5E6-3F48-803F-C6472EA2902B}"/>
              </a:ext>
            </a:extLst>
          </p:cNvPr>
          <p:cNvPicPr>
            <a:picLocks noChangeAspect="1"/>
          </p:cNvPicPr>
          <p:nvPr/>
        </p:nvPicPr>
        <p:blipFill>
          <a:blip r:embed="rId8"/>
          <a:stretch>
            <a:fillRect/>
          </a:stretch>
        </p:blipFill>
        <p:spPr>
          <a:xfrm>
            <a:off x="611876" y="4339083"/>
            <a:ext cx="1467648" cy="1100736"/>
          </a:xfrm>
          <a:prstGeom prst="rect">
            <a:avLst/>
          </a:prstGeom>
        </p:spPr>
      </p:pic>
      <p:pic>
        <p:nvPicPr>
          <p:cNvPr id="3" name="Image 2">
            <a:extLst>
              <a:ext uri="{FF2B5EF4-FFF2-40B4-BE49-F238E27FC236}">
                <a16:creationId xmlns:a16="http://schemas.microsoft.com/office/drawing/2014/main" id="{2594EE21-7D6F-5846-8385-F6456BB3CC7F}"/>
              </a:ext>
            </a:extLst>
          </p:cNvPr>
          <p:cNvPicPr>
            <a:picLocks noChangeAspect="1"/>
          </p:cNvPicPr>
          <p:nvPr/>
        </p:nvPicPr>
        <p:blipFill>
          <a:blip r:embed="rId9"/>
          <a:stretch>
            <a:fillRect/>
          </a:stretch>
        </p:blipFill>
        <p:spPr>
          <a:xfrm>
            <a:off x="2201020" y="1306904"/>
            <a:ext cx="4583889" cy="3106551"/>
          </a:xfrm>
          <a:prstGeom prst="rect">
            <a:avLst/>
          </a:prstGeom>
        </p:spPr>
      </p:pic>
    </p:spTree>
    <p:extLst>
      <p:ext uri="{BB962C8B-B14F-4D97-AF65-F5344CB8AC3E}">
        <p14:creationId xmlns:p14="http://schemas.microsoft.com/office/powerpoint/2010/main" val="2626790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Evolution nb zones par matériaux</a:t>
            </a:r>
            <a:endParaRPr dirty="0"/>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6851150" y="981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Image 26" descr="Une image contenant texte&#10;&#10;Description générée automatiquement">
            <a:extLst>
              <a:ext uri="{FF2B5EF4-FFF2-40B4-BE49-F238E27FC236}">
                <a16:creationId xmlns:a16="http://schemas.microsoft.com/office/drawing/2014/main" id="{D3EADEA6-A53E-2949-B0E3-5A60588CDCDD}"/>
              </a:ext>
            </a:extLst>
          </p:cNvPr>
          <p:cNvPicPr>
            <a:picLocks noChangeAspect="1"/>
          </p:cNvPicPr>
          <p:nvPr/>
        </p:nvPicPr>
        <p:blipFill>
          <a:blip r:embed="rId7"/>
          <a:stretch>
            <a:fillRect/>
          </a:stretch>
        </p:blipFill>
        <p:spPr>
          <a:xfrm>
            <a:off x="6928167" y="4581033"/>
            <a:ext cx="1674630" cy="645430"/>
          </a:xfrm>
          <a:prstGeom prst="rect">
            <a:avLst/>
          </a:prstGeom>
        </p:spPr>
      </p:pic>
      <p:pic>
        <p:nvPicPr>
          <p:cNvPr id="28" name="Image 27">
            <a:extLst>
              <a:ext uri="{FF2B5EF4-FFF2-40B4-BE49-F238E27FC236}">
                <a16:creationId xmlns:a16="http://schemas.microsoft.com/office/drawing/2014/main" id="{21EB6BBA-18ED-0F4A-AA56-CB60D00B5BD4}"/>
              </a:ext>
            </a:extLst>
          </p:cNvPr>
          <p:cNvPicPr>
            <a:picLocks noChangeAspect="1"/>
          </p:cNvPicPr>
          <p:nvPr/>
        </p:nvPicPr>
        <p:blipFill>
          <a:blip r:embed="rId8"/>
          <a:stretch>
            <a:fillRect/>
          </a:stretch>
        </p:blipFill>
        <p:spPr>
          <a:xfrm>
            <a:off x="611876" y="4339083"/>
            <a:ext cx="1467648" cy="1100736"/>
          </a:xfrm>
          <a:prstGeom prst="rect">
            <a:avLst/>
          </a:prstGeom>
        </p:spPr>
      </p:pic>
      <p:pic>
        <p:nvPicPr>
          <p:cNvPr id="10" name="Image 9">
            <a:extLst>
              <a:ext uri="{FF2B5EF4-FFF2-40B4-BE49-F238E27FC236}">
                <a16:creationId xmlns:a16="http://schemas.microsoft.com/office/drawing/2014/main" id="{FAADABFD-ACCE-4C46-8D7A-C2764DA284F1}"/>
              </a:ext>
            </a:extLst>
          </p:cNvPr>
          <p:cNvPicPr>
            <a:picLocks noChangeAspect="1"/>
          </p:cNvPicPr>
          <p:nvPr/>
        </p:nvPicPr>
        <p:blipFill>
          <a:blip r:embed="rId9"/>
          <a:stretch>
            <a:fillRect/>
          </a:stretch>
        </p:blipFill>
        <p:spPr>
          <a:xfrm>
            <a:off x="1709422" y="1159135"/>
            <a:ext cx="5141728" cy="3333906"/>
          </a:xfrm>
          <a:prstGeom prst="rect">
            <a:avLst/>
          </a:prstGeom>
        </p:spPr>
      </p:pic>
    </p:spTree>
    <p:extLst>
      <p:ext uri="{BB962C8B-B14F-4D97-AF65-F5344CB8AC3E}">
        <p14:creationId xmlns:p14="http://schemas.microsoft.com/office/powerpoint/2010/main" val="482740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Evolution nb zones par matériaux</a:t>
            </a:r>
            <a:endParaRPr dirty="0"/>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6851150" y="981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Image 26" descr="Une image contenant texte&#10;&#10;Description générée automatiquement">
            <a:extLst>
              <a:ext uri="{FF2B5EF4-FFF2-40B4-BE49-F238E27FC236}">
                <a16:creationId xmlns:a16="http://schemas.microsoft.com/office/drawing/2014/main" id="{D3EADEA6-A53E-2949-B0E3-5A60588CDCDD}"/>
              </a:ext>
            </a:extLst>
          </p:cNvPr>
          <p:cNvPicPr>
            <a:picLocks noChangeAspect="1"/>
          </p:cNvPicPr>
          <p:nvPr/>
        </p:nvPicPr>
        <p:blipFill>
          <a:blip r:embed="rId7"/>
          <a:stretch>
            <a:fillRect/>
          </a:stretch>
        </p:blipFill>
        <p:spPr>
          <a:xfrm>
            <a:off x="6928167" y="4581033"/>
            <a:ext cx="1674630" cy="645430"/>
          </a:xfrm>
          <a:prstGeom prst="rect">
            <a:avLst/>
          </a:prstGeom>
        </p:spPr>
      </p:pic>
      <p:pic>
        <p:nvPicPr>
          <p:cNvPr id="28" name="Image 27">
            <a:extLst>
              <a:ext uri="{FF2B5EF4-FFF2-40B4-BE49-F238E27FC236}">
                <a16:creationId xmlns:a16="http://schemas.microsoft.com/office/drawing/2014/main" id="{21EB6BBA-18ED-0F4A-AA56-CB60D00B5BD4}"/>
              </a:ext>
            </a:extLst>
          </p:cNvPr>
          <p:cNvPicPr>
            <a:picLocks noChangeAspect="1"/>
          </p:cNvPicPr>
          <p:nvPr/>
        </p:nvPicPr>
        <p:blipFill>
          <a:blip r:embed="rId8"/>
          <a:stretch>
            <a:fillRect/>
          </a:stretch>
        </p:blipFill>
        <p:spPr>
          <a:xfrm>
            <a:off x="611876" y="4339083"/>
            <a:ext cx="1467648" cy="1100736"/>
          </a:xfrm>
          <a:prstGeom prst="rect">
            <a:avLst/>
          </a:prstGeom>
        </p:spPr>
      </p:pic>
      <p:pic>
        <p:nvPicPr>
          <p:cNvPr id="6" name="Image 5">
            <a:extLst>
              <a:ext uri="{FF2B5EF4-FFF2-40B4-BE49-F238E27FC236}">
                <a16:creationId xmlns:a16="http://schemas.microsoft.com/office/drawing/2014/main" id="{CAFC6819-BF5B-F347-AFDB-C030B8E8B347}"/>
              </a:ext>
            </a:extLst>
          </p:cNvPr>
          <p:cNvPicPr>
            <a:picLocks noChangeAspect="1"/>
          </p:cNvPicPr>
          <p:nvPr/>
        </p:nvPicPr>
        <p:blipFill>
          <a:blip r:embed="rId9"/>
          <a:stretch>
            <a:fillRect/>
          </a:stretch>
        </p:blipFill>
        <p:spPr>
          <a:xfrm>
            <a:off x="1181205" y="1222025"/>
            <a:ext cx="6553461" cy="3317073"/>
          </a:xfrm>
          <a:prstGeom prst="rect">
            <a:avLst/>
          </a:prstGeom>
        </p:spPr>
      </p:pic>
    </p:spTree>
    <p:extLst>
      <p:ext uri="{BB962C8B-B14F-4D97-AF65-F5344CB8AC3E}">
        <p14:creationId xmlns:p14="http://schemas.microsoft.com/office/powerpoint/2010/main" val="3803933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52"/>
          <p:cNvSpPr txBox="1">
            <a:spLocks noGrp="1"/>
          </p:cNvSpPr>
          <p:nvPr>
            <p:ph type="title"/>
          </p:nvPr>
        </p:nvSpPr>
        <p:spPr>
          <a:xfrm>
            <a:off x="2303657" y="1163250"/>
            <a:ext cx="4716301" cy="28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solidFill>
                  <a:schemeClr val="lt2"/>
                </a:solidFill>
              </a:rPr>
              <a:t>CLUSTERINg</a:t>
            </a:r>
            <a:r>
              <a:rPr lang="en" dirty="0">
                <a:solidFill>
                  <a:schemeClr val="lt2"/>
                </a:solidFill>
              </a:rPr>
              <a:t> </a:t>
            </a:r>
            <a:r>
              <a:rPr lang="en" dirty="0"/>
              <a:t>ANALYSE</a:t>
            </a:r>
            <a:endParaRPr dirty="0"/>
          </a:p>
        </p:txBody>
      </p:sp>
      <p:sp>
        <p:nvSpPr>
          <p:cNvPr id="1354" name="Google Shape;1354;p5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55" name="Google Shape;1355;p52"/>
          <p:cNvSpPr/>
          <p:nvPr/>
        </p:nvSpPr>
        <p:spPr>
          <a:xfrm rot="8100000">
            <a:off x="698745" y="26904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rot="7198710">
            <a:off x="7684748" y="7834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rot="7198898">
            <a:off x="1428737" y="3657344"/>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rot="7201932">
            <a:off x="7814250" y="17495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7414938" y="8973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565801" y="24889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8322988" y="2452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8322988"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rot="-1685758">
            <a:off x="840716" y="39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660389" y="1163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8536424" y="33224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998263" y="8448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910913" y="21881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1302152" y="152740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7578100" y="3904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rot="-1685758">
            <a:off x="7500516" y="36188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74" name="Google Shape;1374;p5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75" name="Google Shape;1375;p5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76" name="Google Shape;1376;p52"/>
          <p:cNvGrpSpPr/>
          <p:nvPr/>
        </p:nvGrpSpPr>
        <p:grpSpPr>
          <a:xfrm>
            <a:off x="706038" y="312972"/>
            <a:ext cx="140222" cy="140409"/>
            <a:chOff x="2741000" y="199475"/>
            <a:chExt cx="191953" cy="192210"/>
          </a:xfrm>
        </p:grpSpPr>
        <p:sp>
          <p:nvSpPr>
            <p:cNvPr id="1377" name="Google Shape;1377;p5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5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7" name="Google Shape;1387;p52"/>
          <p:cNvCxnSpPr/>
          <p:nvPr/>
        </p:nvCxnSpPr>
        <p:spPr>
          <a:xfrm>
            <a:off x="2526911" y="2571738"/>
            <a:ext cx="409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Fréquence de commandes</a:t>
            </a:r>
            <a:endParaRPr dirty="0"/>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6851150" y="981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Image 26" descr="Une image contenant texte&#10;&#10;Description générée automatiquement">
            <a:extLst>
              <a:ext uri="{FF2B5EF4-FFF2-40B4-BE49-F238E27FC236}">
                <a16:creationId xmlns:a16="http://schemas.microsoft.com/office/drawing/2014/main" id="{D3EADEA6-A53E-2949-B0E3-5A60588CDCDD}"/>
              </a:ext>
            </a:extLst>
          </p:cNvPr>
          <p:cNvPicPr>
            <a:picLocks noChangeAspect="1"/>
          </p:cNvPicPr>
          <p:nvPr/>
        </p:nvPicPr>
        <p:blipFill>
          <a:blip r:embed="rId7"/>
          <a:stretch>
            <a:fillRect/>
          </a:stretch>
        </p:blipFill>
        <p:spPr>
          <a:xfrm>
            <a:off x="6928167" y="4581033"/>
            <a:ext cx="1674630" cy="645430"/>
          </a:xfrm>
          <a:prstGeom prst="rect">
            <a:avLst/>
          </a:prstGeom>
        </p:spPr>
      </p:pic>
      <p:pic>
        <p:nvPicPr>
          <p:cNvPr id="28" name="Image 27">
            <a:extLst>
              <a:ext uri="{FF2B5EF4-FFF2-40B4-BE49-F238E27FC236}">
                <a16:creationId xmlns:a16="http://schemas.microsoft.com/office/drawing/2014/main" id="{21EB6BBA-18ED-0F4A-AA56-CB60D00B5BD4}"/>
              </a:ext>
            </a:extLst>
          </p:cNvPr>
          <p:cNvPicPr>
            <a:picLocks noChangeAspect="1"/>
          </p:cNvPicPr>
          <p:nvPr/>
        </p:nvPicPr>
        <p:blipFill>
          <a:blip r:embed="rId8"/>
          <a:stretch>
            <a:fillRect/>
          </a:stretch>
        </p:blipFill>
        <p:spPr>
          <a:xfrm>
            <a:off x="611876" y="4339083"/>
            <a:ext cx="1467648" cy="1100736"/>
          </a:xfrm>
          <a:prstGeom prst="rect">
            <a:avLst/>
          </a:prstGeom>
        </p:spPr>
      </p:pic>
      <p:pic>
        <p:nvPicPr>
          <p:cNvPr id="3" name="Image 2">
            <a:extLst>
              <a:ext uri="{FF2B5EF4-FFF2-40B4-BE49-F238E27FC236}">
                <a16:creationId xmlns:a16="http://schemas.microsoft.com/office/drawing/2014/main" id="{B6CA3EA3-4E8F-3147-BA07-6805126089A6}"/>
              </a:ext>
            </a:extLst>
          </p:cNvPr>
          <p:cNvPicPr>
            <a:picLocks noChangeAspect="1"/>
          </p:cNvPicPr>
          <p:nvPr/>
        </p:nvPicPr>
        <p:blipFill>
          <a:blip r:embed="rId9"/>
          <a:stretch>
            <a:fillRect/>
          </a:stretch>
        </p:blipFill>
        <p:spPr>
          <a:xfrm>
            <a:off x="2756237" y="1159135"/>
            <a:ext cx="3451901" cy="3363184"/>
          </a:xfrm>
          <a:prstGeom prst="rect">
            <a:avLst/>
          </a:prstGeom>
        </p:spPr>
      </p:pic>
      <p:cxnSp>
        <p:nvCxnSpPr>
          <p:cNvPr id="5" name="Connecteur droit 4">
            <a:extLst>
              <a:ext uri="{FF2B5EF4-FFF2-40B4-BE49-F238E27FC236}">
                <a16:creationId xmlns:a16="http://schemas.microsoft.com/office/drawing/2014/main" id="{1CFDAC0C-6559-754D-94B8-4084C12D8C2B}"/>
              </a:ext>
            </a:extLst>
          </p:cNvPr>
          <p:cNvCxnSpPr/>
          <p:nvPr/>
        </p:nvCxnSpPr>
        <p:spPr>
          <a:xfrm>
            <a:off x="3118474" y="2706201"/>
            <a:ext cx="3089664"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4" name="Connecteur droit 33">
            <a:extLst>
              <a:ext uri="{FF2B5EF4-FFF2-40B4-BE49-F238E27FC236}">
                <a16:creationId xmlns:a16="http://schemas.microsoft.com/office/drawing/2014/main" id="{45060D4B-4C2D-054F-BB31-A4B94FC9B7FA}"/>
              </a:ext>
            </a:extLst>
          </p:cNvPr>
          <p:cNvCxnSpPr>
            <a:cxnSpLocks/>
          </p:cNvCxnSpPr>
          <p:nvPr/>
        </p:nvCxnSpPr>
        <p:spPr>
          <a:xfrm>
            <a:off x="4668084" y="1214908"/>
            <a:ext cx="41268" cy="298258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828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6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NOTRE ÉQUIPE</a:t>
            </a:r>
            <a:endParaRPr dirty="0"/>
          </a:p>
        </p:txBody>
      </p:sp>
      <p:sp>
        <p:nvSpPr>
          <p:cNvPr id="2097" name="Google Shape;2097;p66"/>
          <p:cNvSpPr txBox="1">
            <a:spLocks noGrp="1"/>
          </p:cNvSpPr>
          <p:nvPr>
            <p:ph type="title" idx="2"/>
          </p:nvPr>
        </p:nvSpPr>
        <p:spPr>
          <a:xfrm>
            <a:off x="2182820" y="2088731"/>
            <a:ext cx="1694881" cy="1996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err="1"/>
              <a:t>Junxi</a:t>
            </a:r>
            <a:r>
              <a:rPr lang="en" sz="1800" dirty="0"/>
              <a:t> ZHANG</a:t>
            </a:r>
            <a:endParaRPr sz="1800" dirty="0"/>
          </a:p>
        </p:txBody>
      </p:sp>
      <p:sp>
        <p:nvSpPr>
          <p:cNvPr id="2098" name="Google Shape;2098;p66"/>
          <p:cNvSpPr txBox="1">
            <a:spLocks noGrp="1"/>
          </p:cNvSpPr>
          <p:nvPr>
            <p:ph type="subTitle" idx="1"/>
          </p:nvPr>
        </p:nvSpPr>
        <p:spPr>
          <a:xfrm>
            <a:off x="2241494" y="2420909"/>
            <a:ext cx="1636207" cy="3154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t>Data analyst (Clustering)</a:t>
            </a:r>
            <a:endParaRPr sz="1000" dirty="0"/>
          </a:p>
        </p:txBody>
      </p:sp>
      <p:cxnSp>
        <p:nvCxnSpPr>
          <p:cNvPr id="2101" name="Google Shape;2101;p66"/>
          <p:cNvCxnSpPr>
            <a:cxnSpLocks/>
          </p:cNvCxnSpPr>
          <p:nvPr/>
        </p:nvCxnSpPr>
        <p:spPr>
          <a:xfrm>
            <a:off x="2418823" y="2477384"/>
            <a:ext cx="1269550" cy="0"/>
          </a:xfrm>
          <a:prstGeom prst="straightConnector1">
            <a:avLst/>
          </a:prstGeom>
          <a:noFill/>
          <a:ln w="9525" cap="flat" cmpd="sng">
            <a:solidFill>
              <a:schemeClr val="dk1"/>
            </a:solidFill>
            <a:prstDash val="solid"/>
            <a:round/>
            <a:headEnd type="none" w="med" len="med"/>
            <a:tailEnd type="none" w="med" len="med"/>
          </a:ln>
        </p:spPr>
      </p:cxnSp>
      <p:sp>
        <p:nvSpPr>
          <p:cNvPr id="2103" name="Google Shape;2103;p6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105" name="Google Shape;2105;p66"/>
          <p:cNvPicPr preferRelativeResize="0"/>
          <p:nvPr/>
        </p:nvPicPr>
        <p:blipFill rotWithShape="1">
          <a:blip r:embed="rId3">
            <a:alphaModFix/>
          </a:blip>
          <a:srcRect l="13428" t="11004" r="-2954" b="29351"/>
          <a:stretch/>
        </p:blipFill>
        <p:spPr>
          <a:xfrm flipH="1">
            <a:off x="2594544" y="1329086"/>
            <a:ext cx="871434" cy="820349"/>
          </a:xfrm>
          <a:prstGeom prst="ellipse">
            <a:avLst/>
          </a:prstGeom>
          <a:noFill/>
          <a:ln w="9525" cap="flat" cmpd="sng">
            <a:solidFill>
              <a:schemeClr val="dk1"/>
            </a:solidFill>
            <a:prstDash val="solid"/>
            <a:round/>
            <a:headEnd type="none" w="sm" len="sm"/>
            <a:tailEnd type="none" w="sm" len="sm"/>
          </a:ln>
        </p:spPr>
      </p:pic>
      <p:grpSp>
        <p:nvGrpSpPr>
          <p:cNvPr id="2106" name="Google Shape;2106;p66"/>
          <p:cNvGrpSpPr/>
          <p:nvPr/>
        </p:nvGrpSpPr>
        <p:grpSpPr>
          <a:xfrm>
            <a:off x="6621972" y="734402"/>
            <a:ext cx="695830" cy="243805"/>
            <a:chOff x="2271950" y="2722775"/>
            <a:chExt cx="575875" cy="201775"/>
          </a:xfrm>
        </p:grpSpPr>
        <p:sp>
          <p:nvSpPr>
            <p:cNvPr id="2107" name="Google Shape;2107;p6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2" name="Google Shape;2112;p66"/>
          <p:cNvSpPr/>
          <p:nvPr/>
        </p:nvSpPr>
        <p:spPr>
          <a:xfrm rot="7198898">
            <a:off x="899312" y="2533394"/>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rot="7201932">
            <a:off x="1171737" y="9753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6"/>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6"/>
          <p:cNvSpPr/>
          <p:nvPr/>
        </p:nvSpPr>
        <p:spPr>
          <a:xfrm>
            <a:off x="1110026" y="1711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6" name="Google Shape;2116;p66"/>
          <p:cNvGrpSpPr/>
          <p:nvPr/>
        </p:nvGrpSpPr>
        <p:grpSpPr>
          <a:xfrm>
            <a:off x="7476107" y="1145704"/>
            <a:ext cx="953591" cy="334099"/>
            <a:chOff x="2271950" y="2722775"/>
            <a:chExt cx="575875" cy="201775"/>
          </a:xfrm>
        </p:grpSpPr>
        <p:sp>
          <p:nvSpPr>
            <p:cNvPr id="2117" name="Google Shape;2117;p6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2" name="Google Shape;2122;p66"/>
          <p:cNvSpPr/>
          <p:nvPr/>
        </p:nvSpPr>
        <p:spPr>
          <a:xfrm>
            <a:off x="7635502" y="245005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6"/>
          <p:cNvSpPr/>
          <p:nvPr/>
        </p:nvSpPr>
        <p:spPr>
          <a:xfrm>
            <a:off x="706038" y="3427165"/>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6"/>
          <p:cNvSpPr/>
          <p:nvPr/>
        </p:nvSpPr>
        <p:spPr>
          <a:xfrm>
            <a:off x="797127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rot="-1685758">
            <a:off x="77162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6"/>
          <p:cNvSpPr/>
          <p:nvPr/>
        </p:nvSpPr>
        <p:spPr>
          <a:xfrm>
            <a:off x="797126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6"/>
          <p:cNvSpPr/>
          <p:nvPr/>
        </p:nvSpPr>
        <p:spPr>
          <a:xfrm rot="-1685758">
            <a:off x="732891" y="1614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722227" y="1106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6"/>
          <p:cNvSpPr/>
          <p:nvPr/>
        </p:nvSpPr>
        <p:spPr>
          <a:xfrm>
            <a:off x="8184699" y="34271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133" name="Google Shape;2133;p66">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134" name="Google Shape;2134;p66">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135" name="Google Shape;2135;p66"/>
          <p:cNvGrpSpPr/>
          <p:nvPr/>
        </p:nvGrpSpPr>
        <p:grpSpPr>
          <a:xfrm>
            <a:off x="706038" y="312972"/>
            <a:ext cx="140222" cy="140409"/>
            <a:chOff x="2741000" y="199475"/>
            <a:chExt cx="191953" cy="192210"/>
          </a:xfrm>
        </p:grpSpPr>
        <p:sp>
          <p:nvSpPr>
            <p:cNvPr id="2136" name="Google Shape;2136;p6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5" name="Google Shape;2145;p66">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2105;p66">
            <a:extLst>
              <a:ext uri="{FF2B5EF4-FFF2-40B4-BE49-F238E27FC236}">
                <a16:creationId xmlns:a16="http://schemas.microsoft.com/office/drawing/2014/main" id="{B3F5A11F-A173-664C-82B5-B23832A1802F}"/>
              </a:ext>
            </a:extLst>
          </p:cNvPr>
          <p:cNvPicPr preferRelativeResize="0"/>
          <p:nvPr/>
        </p:nvPicPr>
        <p:blipFill rotWithShape="1">
          <a:blip r:embed="rId3">
            <a:alphaModFix/>
          </a:blip>
          <a:srcRect l="13428" t="11004" r="-2954" b="29351"/>
          <a:stretch/>
        </p:blipFill>
        <p:spPr>
          <a:xfrm flipH="1">
            <a:off x="5621079" y="1328423"/>
            <a:ext cx="871434" cy="820349"/>
          </a:xfrm>
          <a:prstGeom prst="ellipse">
            <a:avLst/>
          </a:prstGeom>
          <a:noFill/>
          <a:ln w="9525" cap="flat" cmpd="sng">
            <a:solidFill>
              <a:schemeClr val="dk1"/>
            </a:solidFill>
            <a:prstDash val="solid"/>
            <a:round/>
            <a:headEnd type="none" w="sm" len="sm"/>
            <a:tailEnd type="none" w="sm" len="sm"/>
          </a:ln>
        </p:spPr>
      </p:pic>
      <p:sp>
        <p:nvSpPr>
          <p:cNvPr id="59" name="Google Shape;2097;p66">
            <a:extLst>
              <a:ext uri="{FF2B5EF4-FFF2-40B4-BE49-F238E27FC236}">
                <a16:creationId xmlns:a16="http://schemas.microsoft.com/office/drawing/2014/main" id="{8236A139-E96F-154F-8EC5-EC661C5CFE01}"/>
              </a:ext>
            </a:extLst>
          </p:cNvPr>
          <p:cNvSpPr txBox="1">
            <a:spLocks/>
          </p:cNvSpPr>
          <p:nvPr/>
        </p:nvSpPr>
        <p:spPr>
          <a:xfrm>
            <a:off x="5237817" y="2088730"/>
            <a:ext cx="1694881" cy="199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fr-FR" sz="1800" dirty="0"/>
              <a:t>ETIENNE BAILLIEUL</a:t>
            </a:r>
          </a:p>
        </p:txBody>
      </p:sp>
      <p:cxnSp>
        <p:nvCxnSpPr>
          <p:cNvPr id="60" name="Google Shape;2101;p66">
            <a:extLst>
              <a:ext uri="{FF2B5EF4-FFF2-40B4-BE49-F238E27FC236}">
                <a16:creationId xmlns:a16="http://schemas.microsoft.com/office/drawing/2014/main" id="{F5697FAB-7635-FB44-9BA7-3706D3AE3EA8}"/>
              </a:ext>
            </a:extLst>
          </p:cNvPr>
          <p:cNvCxnSpPr>
            <a:cxnSpLocks/>
          </p:cNvCxnSpPr>
          <p:nvPr/>
        </p:nvCxnSpPr>
        <p:spPr>
          <a:xfrm>
            <a:off x="5422021" y="2486716"/>
            <a:ext cx="1269550" cy="0"/>
          </a:xfrm>
          <a:prstGeom prst="straightConnector1">
            <a:avLst/>
          </a:prstGeom>
          <a:noFill/>
          <a:ln w="9525" cap="flat" cmpd="sng">
            <a:solidFill>
              <a:schemeClr val="dk1"/>
            </a:solidFill>
            <a:prstDash val="solid"/>
            <a:round/>
            <a:headEnd type="none" w="med" len="med"/>
            <a:tailEnd type="none" w="med" len="med"/>
          </a:ln>
        </p:spPr>
      </p:cxnSp>
      <p:sp>
        <p:nvSpPr>
          <p:cNvPr id="61" name="Google Shape;2098;p66">
            <a:extLst>
              <a:ext uri="{FF2B5EF4-FFF2-40B4-BE49-F238E27FC236}">
                <a16:creationId xmlns:a16="http://schemas.microsoft.com/office/drawing/2014/main" id="{5A890375-539A-E643-A637-2364BFCF3E0F}"/>
              </a:ext>
            </a:extLst>
          </p:cNvPr>
          <p:cNvSpPr txBox="1">
            <a:spLocks/>
          </p:cNvSpPr>
          <p:nvPr/>
        </p:nvSpPr>
        <p:spPr>
          <a:xfrm>
            <a:off x="5203981" y="2420909"/>
            <a:ext cx="1788524" cy="3154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r>
              <a:rPr lang="fr-FR" sz="1000" dirty="0"/>
              <a:t>Data </a:t>
            </a:r>
            <a:r>
              <a:rPr lang="fr-FR" sz="1000" dirty="0" err="1"/>
              <a:t>analyst</a:t>
            </a:r>
            <a:r>
              <a:rPr lang="fr-FR" sz="1000" dirty="0"/>
              <a:t> (</a:t>
            </a:r>
            <a:r>
              <a:rPr lang="fr-FR" sz="1000" dirty="0" err="1"/>
              <a:t>Forecasting</a:t>
            </a:r>
            <a:r>
              <a:rPr lang="fr-FR" sz="1000" dirty="0"/>
              <a:t>)</a:t>
            </a:r>
          </a:p>
        </p:txBody>
      </p:sp>
      <p:pic>
        <p:nvPicPr>
          <p:cNvPr id="62" name="Google Shape;2105;p66">
            <a:extLst>
              <a:ext uri="{FF2B5EF4-FFF2-40B4-BE49-F238E27FC236}">
                <a16:creationId xmlns:a16="http://schemas.microsoft.com/office/drawing/2014/main" id="{3D000C23-624B-2E49-941D-C087AFB530D3}"/>
              </a:ext>
            </a:extLst>
          </p:cNvPr>
          <p:cNvPicPr preferRelativeResize="0"/>
          <p:nvPr/>
        </p:nvPicPr>
        <p:blipFill rotWithShape="1">
          <a:blip r:embed="rId3">
            <a:alphaModFix/>
          </a:blip>
          <a:srcRect l="13428" t="11004" r="-2954" b="29351"/>
          <a:stretch/>
        </p:blipFill>
        <p:spPr>
          <a:xfrm flipH="1">
            <a:off x="2586369" y="2909080"/>
            <a:ext cx="871434" cy="820349"/>
          </a:xfrm>
          <a:prstGeom prst="ellipse">
            <a:avLst/>
          </a:prstGeom>
          <a:noFill/>
          <a:ln w="9525" cap="flat" cmpd="sng">
            <a:solidFill>
              <a:schemeClr val="dk1"/>
            </a:solidFill>
            <a:prstDash val="solid"/>
            <a:round/>
            <a:headEnd type="none" w="sm" len="sm"/>
            <a:tailEnd type="none" w="sm" len="sm"/>
          </a:ln>
        </p:spPr>
      </p:pic>
      <p:sp>
        <p:nvSpPr>
          <p:cNvPr id="63" name="Google Shape;2097;p66">
            <a:extLst>
              <a:ext uri="{FF2B5EF4-FFF2-40B4-BE49-F238E27FC236}">
                <a16:creationId xmlns:a16="http://schemas.microsoft.com/office/drawing/2014/main" id="{0754215E-F7A7-874E-8960-F0A065BDA678}"/>
              </a:ext>
            </a:extLst>
          </p:cNvPr>
          <p:cNvSpPr txBox="1">
            <a:spLocks/>
          </p:cNvSpPr>
          <p:nvPr/>
        </p:nvSpPr>
        <p:spPr>
          <a:xfrm>
            <a:off x="2087382" y="3689463"/>
            <a:ext cx="1837770" cy="199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fr-FR" sz="1800" dirty="0" err="1"/>
              <a:t>corentin</a:t>
            </a:r>
            <a:r>
              <a:rPr lang="fr-FR" sz="1800" dirty="0"/>
              <a:t> </a:t>
            </a:r>
            <a:r>
              <a:rPr lang="fr-FR" sz="1800" dirty="0" err="1"/>
              <a:t>soniliacque</a:t>
            </a:r>
            <a:endParaRPr lang="fr-FR" sz="1800" dirty="0"/>
          </a:p>
        </p:txBody>
      </p:sp>
      <p:cxnSp>
        <p:nvCxnSpPr>
          <p:cNvPr id="64" name="Google Shape;2101;p66">
            <a:extLst>
              <a:ext uri="{FF2B5EF4-FFF2-40B4-BE49-F238E27FC236}">
                <a16:creationId xmlns:a16="http://schemas.microsoft.com/office/drawing/2014/main" id="{B2C06396-8A4A-7148-B9BA-C6E5CFDE6CCC}"/>
              </a:ext>
            </a:extLst>
          </p:cNvPr>
          <p:cNvCxnSpPr>
            <a:cxnSpLocks/>
          </p:cNvCxnSpPr>
          <p:nvPr/>
        </p:nvCxnSpPr>
        <p:spPr>
          <a:xfrm>
            <a:off x="2371492" y="4100775"/>
            <a:ext cx="1269550" cy="0"/>
          </a:xfrm>
          <a:prstGeom prst="straightConnector1">
            <a:avLst/>
          </a:prstGeom>
          <a:noFill/>
          <a:ln w="9525" cap="flat" cmpd="sng">
            <a:solidFill>
              <a:schemeClr val="dk1"/>
            </a:solidFill>
            <a:prstDash val="solid"/>
            <a:round/>
            <a:headEnd type="none" w="med" len="med"/>
            <a:tailEnd type="none" w="med" len="med"/>
          </a:ln>
        </p:spPr>
      </p:cxnSp>
      <p:sp>
        <p:nvSpPr>
          <p:cNvPr id="66" name="Google Shape;2098;p66">
            <a:extLst>
              <a:ext uri="{FF2B5EF4-FFF2-40B4-BE49-F238E27FC236}">
                <a16:creationId xmlns:a16="http://schemas.microsoft.com/office/drawing/2014/main" id="{C1680F88-A6B1-554B-913E-5E7791E6815A}"/>
              </a:ext>
            </a:extLst>
          </p:cNvPr>
          <p:cNvSpPr txBox="1">
            <a:spLocks/>
          </p:cNvSpPr>
          <p:nvPr/>
        </p:nvSpPr>
        <p:spPr>
          <a:xfrm>
            <a:off x="2052752" y="4083981"/>
            <a:ext cx="1887474" cy="3154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r>
              <a:rPr lang="fr-FR" sz="1000" dirty="0"/>
              <a:t>Data </a:t>
            </a:r>
            <a:r>
              <a:rPr lang="fr-FR" sz="1000" dirty="0" err="1"/>
              <a:t>analyst</a:t>
            </a:r>
            <a:r>
              <a:rPr lang="fr-FR" sz="1000" dirty="0"/>
              <a:t> (</a:t>
            </a:r>
            <a:r>
              <a:rPr lang="fr-FR" sz="1000" dirty="0" err="1"/>
              <a:t>Forecasting</a:t>
            </a:r>
            <a:r>
              <a:rPr lang="fr-FR" sz="1000" dirty="0"/>
              <a:t>)</a:t>
            </a:r>
          </a:p>
        </p:txBody>
      </p:sp>
      <p:pic>
        <p:nvPicPr>
          <p:cNvPr id="67" name="Google Shape;2105;p66">
            <a:extLst>
              <a:ext uri="{FF2B5EF4-FFF2-40B4-BE49-F238E27FC236}">
                <a16:creationId xmlns:a16="http://schemas.microsoft.com/office/drawing/2014/main" id="{4A9D2F03-7744-DA40-8AF2-A03821CBF9D8}"/>
              </a:ext>
            </a:extLst>
          </p:cNvPr>
          <p:cNvPicPr preferRelativeResize="0"/>
          <p:nvPr/>
        </p:nvPicPr>
        <p:blipFill rotWithShape="1">
          <a:blip r:embed="rId3">
            <a:alphaModFix/>
          </a:blip>
          <a:srcRect l="13428" t="11004" r="-2954" b="29351"/>
          <a:stretch/>
        </p:blipFill>
        <p:spPr>
          <a:xfrm flipH="1">
            <a:off x="5621079" y="2877483"/>
            <a:ext cx="871434" cy="820349"/>
          </a:xfrm>
          <a:prstGeom prst="ellipse">
            <a:avLst/>
          </a:prstGeom>
          <a:noFill/>
          <a:ln w="9525" cap="flat" cmpd="sng">
            <a:solidFill>
              <a:schemeClr val="dk1"/>
            </a:solidFill>
            <a:prstDash val="solid"/>
            <a:round/>
            <a:headEnd type="none" w="sm" len="sm"/>
            <a:tailEnd type="none" w="sm" len="sm"/>
          </a:ln>
        </p:spPr>
      </p:pic>
      <p:sp>
        <p:nvSpPr>
          <p:cNvPr id="68" name="Google Shape;2097;p66">
            <a:extLst>
              <a:ext uri="{FF2B5EF4-FFF2-40B4-BE49-F238E27FC236}">
                <a16:creationId xmlns:a16="http://schemas.microsoft.com/office/drawing/2014/main" id="{3A37C543-FC16-354F-99E0-8085A095D0BF}"/>
              </a:ext>
            </a:extLst>
          </p:cNvPr>
          <p:cNvSpPr txBox="1">
            <a:spLocks/>
          </p:cNvSpPr>
          <p:nvPr/>
        </p:nvSpPr>
        <p:spPr>
          <a:xfrm>
            <a:off x="5059717" y="3687210"/>
            <a:ext cx="1837770" cy="199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fr-FR" sz="1800" dirty="0"/>
              <a:t>HUGO FOURNIER</a:t>
            </a:r>
          </a:p>
        </p:txBody>
      </p:sp>
      <p:sp>
        <p:nvSpPr>
          <p:cNvPr id="69" name="Google Shape;2098;p66">
            <a:extLst>
              <a:ext uri="{FF2B5EF4-FFF2-40B4-BE49-F238E27FC236}">
                <a16:creationId xmlns:a16="http://schemas.microsoft.com/office/drawing/2014/main" id="{A4712996-EB16-6D44-A842-911F72DFDBFA}"/>
              </a:ext>
            </a:extLst>
          </p:cNvPr>
          <p:cNvSpPr txBox="1">
            <a:spLocks/>
          </p:cNvSpPr>
          <p:nvPr/>
        </p:nvSpPr>
        <p:spPr>
          <a:xfrm>
            <a:off x="5343006" y="4058238"/>
            <a:ext cx="1269550" cy="3154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r>
              <a:rPr lang="fr-FR" sz="1000" dirty="0"/>
              <a:t>Chef d’équipe</a:t>
            </a:r>
          </a:p>
        </p:txBody>
      </p:sp>
      <p:cxnSp>
        <p:nvCxnSpPr>
          <p:cNvPr id="70" name="Google Shape;2101;p66">
            <a:extLst>
              <a:ext uri="{FF2B5EF4-FFF2-40B4-BE49-F238E27FC236}">
                <a16:creationId xmlns:a16="http://schemas.microsoft.com/office/drawing/2014/main" id="{C7625D15-D6E3-C340-B7DA-5F17543AA0AC}"/>
              </a:ext>
            </a:extLst>
          </p:cNvPr>
          <p:cNvCxnSpPr>
            <a:cxnSpLocks/>
          </p:cNvCxnSpPr>
          <p:nvPr/>
        </p:nvCxnSpPr>
        <p:spPr>
          <a:xfrm>
            <a:off x="5366379" y="4087945"/>
            <a:ext cx="1269550" cy="0"/>
          </a:xfrm>
          <a:prstGeom prst="straightConnector1">
            <a:avLst/>
          </a:prstGeom>
          <a:noFill/>
          <a:ln w="9525" cap="flat" cmpd="sng">
            <a:solidFill>
              <a:schemeClr val="dk1"/>
            </a:solidFill>
            <a:prstDash val="solid"/>
            <a:round/>
            <a:headEnd type="none" w="med" len="med"/>
            <a:tailEnd type="none" w="med" len="med"/>
          </a:ln>
        </p:spPr>
      </p:cxnSp>
      <p:pic>
        <p:nvPicPr>
          <p:cNvPr id="72" name="Image 71" descr="Une image contenant texte&#10;&#10;Description générée automatiquement">
            <a:extLst>
              <a:ext uri="{FF2B5EF4-FFF2-40B4-BE49-F238E27FC236}">
                <a16:creationId xmlns:a16="http://schemas.microsoft.com/office/drawing/2014/main" id="{AB77CA82-7778-9040-B4AA-E6261B430733}"/>
              </a:ext>
            </a:extLst>
          </p:cNvPr>
          <p:cNvPicPr>
            <a:picLocks noChangeAspect="1"/>
          </p:cNvPicPr>
          <p:nvPr/>
        </p:nvPicPr>
        <p:blipFill>
          <a:blip r:embed="rId8"/>
          <a:stretch>
            <a:fillRect/>
          </a:stretch>
        </p:blipFill>
        <p:spPr>
          <a:xfrm>
            <a:off x="6932698" y="4590050"/>
            <a:ext cx="1674630" cy="645430"/>
          </a:xfrm>
          <a:prstGeom prst="rect">
            <a:avLst/>
          </a:prstGeom>
        </p:spPr>
      </p:pic>
      <p:pic>
        <p:nvPicPr>
          <p:cNvPr id="73" name="Image 72">
            <a:extLst>
              <a:ext uri="{FF2B5EF4-FFF2-40B4-BE49-F238E27FC236}">
                <a16:creationId xmlns:a16="http://schemas.microsoft.com/office/drawing/2014/main" id="{18447596-16E9-2E4D-8809-5009C6F0C897}"/>
              </a:ext>
            </a:extLst>
          </p:cNvPr>
          <p:cNvPicPr>
            <a:picLocks noChangeAspect="1"/>
          </p:cNvPicPr>
          <p:nvPr/>
        </p:nvPicPr>
        <p:blipFill>
          <a:blip r:embed="rId9"/>
          <a:stretch>
            <a:fillRect/>
          </a:stretch>
        </p:blipFill>
        <p:spPr>
          <a:xfrm>
            <a:off x="617538" y="4349642"/>
            <a:ext cx="1467648" cy="110073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70"/>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démo</a:t>
            </a:r>
            <a:endParaRPr dirty="0"/>
          </a:p>
        </p:txBody>
      </p:sp>
      <p:grpSp>
        <p:nvGrpSpPr>
          <p:cNvPr id="2633" name="Google Shape;2633;p70"/>
          <p:cNvGrpSpPr/>
          <p:nvPr/>
        </p:nvGrpSpPr>
        <p:grpSpPr>
          <a:xfrm>
            <a:off x="2908175" y="1555568"/>
            <a:ext cx="3223650" cy="2519663"/>
            <a:chOff x="5178700" y="1900588"/>
            <a:chExt cx="3223650" cy="2519663"/>
          </a:xfrm>
        </p:grpSpPr>
        <p:grpSp>
          <p:nvGrpSpPr>
            <p:cNvPr id="2634" name="Google Shape;2634;p70"/>
            <p:cNvGrpSpPr/>
            <p:nvPr/>
          </p:nvGrpSpPr>
          <p:grpSpPr>
            <a:xfrm>
              <a:off x="5308325" y="2175824"/>
              <a:ext cx="955410" cy="791843"/>
              <a:chOff x="3616600" y="2051524"/>
              <a:chExt cx="955410" cy="791843"/>
            </a:xfrm>
          </p:grpSpPr>
          <p:sp>
            <p:nvSpPr>
              <p:cNvPr id="2635" name="Google Shape;2635;p70"/>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70"/>
            <p:cNvGrpSpPr/>
            <p:nvPr/>
          </p:nvGrpSpPr>
          <p:grpSpPr>
            <a:xfrm>
              <a:off x="5547091" y="2722146"/>
              <a:ext cx="2129895" cy="1316036"/>
              <a:chOff x="2918225" y="1793675"/>
              <a:chExt cx="2518500" cy="1556150"/>
            </a:xfrm>
          </p:grpSpPr>
          <p:sp>
            <p:nvSpPr>
              <p:cNvPr id="2639" name="Google Shape;2639;p70"/>
              <p:cNvSpPr/>
              <p:nvPr/>
            </p:nvSpPr>
            <p:spPr>
              <a:xfrm>
                <a:off x="3012450" y="1793675"/>
                <a:ext cx="2329200" cy="1391875"/>
              </a:xfrm>
              <a:custGeom>
                <a:avLst/>
                <a:gdLst/>
                <a:ahLst/>
                <a:cxnLst/>
                <a:rect l="l" t="t" r="r" b="b"/>
                <a:pathLst>
                  <a:path w="93168" h="55675" extrusionOk="0">
                    <a:moveTo>
                      <a:pt x="3370" y="1"/>
                    </a:moveTo>
                    <a:cubicBezTo>
                      <a:pt x="1502" y="1"/>
                      <a:pt x="1" y="1502"/>
                      <a:pt x="1" y="3370"/>
                    </a:cubicBezTo>
                    <a:lnTo>
                      <a:pt x="1" y="55674"/>
                    </a:lnTo>
                    <a:lnTo>
                      <a:pt x="93167" y="55674"/>
                    </a:lnTo>
                    <a:lnTo>
                      <a:pt x="93167" y="3370"/>
                    </a:lnTo>
                    <a:cubicBezTo>
                      <a:pt x="93167" y="1502"/>
                      <a:pt x="91666" y="1"/>
                      <a:pt x="89832"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3012450" y="3136325"/>
                <a:ext cx="2329200" cy="49225"/>
              </a:xfrm>
              <a:custGeom>
                <a:avLst/>
                <a:gdLst/>
                <a:ahLst/>
                <a:cxnLst/>
                <a:rect l="l" t="t" r="r" b="b"/>
                <a:pathLst>
                  <a:path w="93168" h="1969" extrusionOk="0">
                    <a:moveTo>
                      <a:pt x="1" y="0"/>
                    </a:moveTo>
                    <a:lnTo>
                      <a:pt x="1" y="1968"/>
                    </a:lnTo>
                    <a:lnTo>
                      <a:pt x="93167" y="1968"/>
                    </a:lnTo>
                    <a:lnTo>
                      <a:pt x="93167"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2918225" y="3185525"/>
                <a:ext cx="2518500" cy="164300"/>
              </a:xfrm>
              <a:custGeom>
                <a:avLst/>
                <a:gdLst/>
                <a:ahLst/>
                <a:cxnLst/>
                <a:rect l="l" t="t" r="r" b="b"/>
                <a:pathLst>
                  <a:path w="100740" h="6572" extrusionOk="0">
                    <a:moveTo>
                      <a:pt x="0" y="0"/>
                    </a:moveTo>
                    <a:lnTo>
                      <a:pt x="0" y="1768"/>
                    </a:lnTo>
                    <a:cubicBezTo>
                      <a:pt x="0" y="4437"/>
                      <a:pt x="2169" y="6572"/>
                      <a:pt x="4837" y="6572"/>
                    </a:cubicBezTo>
                    <a:lnTo>
                      <a:pt x="95902" y="6572"/>
                    </a:lnTo>
                    <a:cubicBezTo>
                      <a:pt x="98571" y="6572"/>
                      <a:pt x="100739" y="4403"/>
                      <a:pt x="100739" y="1768"/>
                    </a:cubicBezTo>
                    <a:lnTo>
                      <a:pt x="100739"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3961475" y="3185525"/>
                <a:ext cx="431150" cy="59225"/>
              </a:xfrm>
              <a:custGeom>
                <a:avLst/>
                <a:gdLst/>
                <a:ahLst/>
                <a:cxnLst/>
                <a:rect l="l" t="t" r="r" b="b"/>
                <a:pathLst>
                  <a:path w="17246" h="2369" extrusionOk="0">
                    <a:moveTo>
                      <a:pt x="0" y="0"/>
                    </a:moveTo>
                    <a:lnTo>
                      <a:pt x="0" y="334"/>
                    </a:lnTo>
                    <a:cubicBezTo>
                      <a:pt x="0" y="1468"/>
                      <a:pt x="934" y="2369"/>
                      <a:pt x="2068" y="2369"/>
                    </a:cubicBezTo>
                    <a:lnTo>
                      <a:pt x="15211" y="2369"/>
                    </a:lnTo>
                    <a:cubicBezTo>
                      <a:pt x="16312" y="2369"/>
                      <a:pt x="17246" y="1468"/>
                      <a:pt x="17246" y="334"/>
                    </a:cubicBezTo>
                    <a:lnTo>
                      <a:pt x="1724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0"/>
              <p:cNvSpPr/>
              <p:nvPr/>
            </p:nvSpPr>
            <p:spPr>
              <a:xfrm>
                <a:off x="3092525" y="1903775"/>
                <a:ext cx="2169900" cy="1170025"/>
              </a:xfrm>
              <a:custGeom>
                <a:avLst/>
                <a:gdLst/>
                <a:ahLst/>
                <a:cxnLst/>
                <a:rect l="l" t="t" r="r" b="b"/>
                <a:pathLst>
                  <a:path w="86796" h="46801" extrusionOk="0">
                    <a:moveTo>
                      <a:pt x="0" y="0"/>
                    </a:moveTo>
                    <a:lnTo>
                      <a:pt x="86795" y="0"/>
                    </a:lnTo>
                    <a:lnTo>
                      <a:pt x="86795" y="46800"/>
                    </a:lnTo>
                    <a:lnTo>
                      <a:pt x="0" y="4680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0"/>
              <p:cNvSpPr/>
              <p:nvPr/>
            </p:nvSpPr>
            <p:spPr>
              <a:xfrm>
                <a:off x="3092525" y="1903775"/>
                <a:ext cx="2169900" cy="140125"/>
              </a:xfrm>
              <a:custGeom>
                <a:avLst/>
                <a:gdLst/>
                <a:ahLst/>
                <a:cxnLst/>
                <a:rect l="l" t="t" r="r" b="b"/>
                <a:pathLst>
                  <a:path w="86796" h="5605" extrusionOk="0">
                    <a:moveTo>
                      <a:pt x="0" y="0"/>
                    </a:moveTo>
                    <a:lnTo>
                      <a:pt x="0" y="5604"/>
                    </a:lnTo>
                    <a:lnTo>
                      <a:pt x="86795" y="5604"/>
                    </a:lnTo>
                    <a:lnTo>
                      <a:pt x="86795" y="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0"/>
              <p:cNvSpPr/>
              <p:nvPr/>
            </p:nvSpPr>
            <p:spPr>
              <a:xfrm>
                <a:off x="31783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0"/>
              <p:cNvSpPr/>
              <p:nvPr/>
            </p:nvSpPr>
            <p:spPr>
              <a:xfrm>
                <a:off x="328650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0"/>
              <p:cNvSpPr/>
              <p:nvPr/>
            </p:nvSpPr>
            <p:spPr>
              <a:xfrm>
                <a:off x="33946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0"/>
              <p:cNvSpPr/>
              <p:nvPr/>
            </p:nvSpPr>
            <p:spPr>
              <a:xfrm>
                <a:off x="3388650" y="2195750"/>
                <a:ext cx="687900" cy="687900"/>
              </a:xfrm>
              <a:prstGeom prst="pie">
                <a:avLst>
                  <a:gd name="adj1" fmla="val 0"/>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9" name="Google Shape;2649;p70"/>
              <p:cNvCxnSpPr/>
              <p:nvPr/>
            </p:nvCxnSpPr>
            <p:spPr>
              <a:xfrm>
                <a:off x="3950475" y="2270850"/>
                <a:ext cx="480900" cy="0"/>
              </a:xfrm>
              <a:prstGeom prst="straightConnector1">
                <a:avLst/>
              </a:prstGeom>
              <a:noFill/>
              <a:ln w="9525" cap="flat" cmpd="sng">
                <a:solidFill>
                  <a:schemeClr val="dk1"/>
                </a:solidFill>
                <a:prstDash val="solid"/>
                <a:round/>
                <a:headEnd type="none" w="med" len="med"/>
                <a:tailEnd type="oval" w="med" len="med"/>
              </a:ln>
            </p:spPr>
          </p:cxnSp>
          <p:cxnSp>
            <p:nvCxnSpPr>
              <p:cNvPr id="2650" name="Google Shape;2650;p70"/>
              <p:cNvCxnSpPr/>
              <p:nvPr/>
            </p:nvCxnSpPr>
            <p:spPr>
              <a:xfrm>
                <a:off x="4572000" y="22708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1" name="Google Shape;2651;p70"/>
              <p:cNvCxnSpPr/>
              <p:nvPr/>
            </p:nvCxnSpPr>
            <p:spPr>
              <a:xfrm>
                <a:off x="4572000" y="2321913"/>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2" name="Google Shape;2652;p70"/>
              <p:cNvCxnSpPr/>
              <p:nvPr/>
            </p:nvCxnSpPr>
            <p:spPr>
              <a:xfrm>
                <a:off x="4572000" y="2372975"/>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3" name="Google Shape;2653;p70"/>
              <p:cNvCxnSpPr/>
              <p:nvPr/>
            </p:nvCxnSpPr>
            <p:spPr>
              <a:xfrm>
                <a:off x="3665075" y="2703588"/>
                <a:ext cx="766200" cy="0"/>
              </a:xfrm>
              <a:prstGeom prst="straightConnector1">
                <a:avLst/>
              </a:prstGeom>
              <a:noFill/>
              <a:ln w="9525" cap="flat" cmpd="sng">
                <a:solidFill>
                  <a:schemeClr val="dk1"/>
                </a:solidFill>
                <a:prstDash val="solid"/>
                <a:round/>
                <a:headEnd type="none" w="med" len="med"/>
                <a:tailEnd type="oval" w="med" len="med"/>
              </a:ln>
            </p:spPr>
          </p:cxnSp>
          <p:cxnSp>
            <p:nvCxnSpPr>
              <p:cNvPr id="2654" name="Google Shape;2654;p70"/>
              <p:cNvCxnSpPr/>
              <p:nvPr/>
            </p:nvCxnSpPr>
            <p:spPr>
              <a:xfrm>
                <a:off x="4572000" y="2703588"/>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5" name="Google Shape;2655;p70"/>
              <p:cNvCxnSpPr/>
              <p:nvPr/>
            </p:nvCxnSpPr>
            <p:spPr>
              <a:xfrm>
                <a:off x="4572000" y="27546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6" name="Google Shape;2656;p70"/>
              <p:cNvCxnSpPr/>
              <p:nvPr/>
            </p:nvCxnSpPr>
            <p:spPr>
              <a:xfrm>
                <a:off x="4572000" y="2805713"/>
                <a:ext cx="387600" cy="0"/>
              </a:xfrm>
              <a:prstGeom prst="straightConnector1">
                <a:avLst/>
              </a:prstGeom>
              <a:noFill/>
              <a:ln w="9525" cap="flat" cmpd="sng">
                <a:solidFill>
                  <a:schemeClr val="dk1"/>
                </a:solidFill>
                <a:prstDash val="solid"/>
                <a:round/>
                <a:headEnd type="none" w="med" len="med"/>
                <a:tailEnd type="none" w="med" len="med"/>
              </a:ln>
            </p:spPr>
          </p:cxnSp>
          <p:sp>
            <p:nvSpPr>
              <p:cNvPr id="2657" name="Google Shape;2657;p70"/>
              <p:cNvSpPr/>
              <p:nvPr/>
            </p:nvSpPr>
            <p:spPr>
              <a:xfrm rot="5400000">
                <a:off x="3453750" y="2144838"/>
                <a:ext cx="687900" cy="687900"/>
              </a:xfrm>
              <a:prstGeom prst="pie">
                <a:avLst>
                  <a:gd name="adj1" fmla="val 10777963"/>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70"/>
            <p:cNvGrpSpPr/>
            <p:nvPr/>
          </p:nvGrpSpPr>
          <p:grpSpPr>
            <a:xfrm>
              <a:off x="7320116" y="3611724"/>
              <a:ext cx="730793" cy="605681"/>
              <a:chOff x="3616600" y="2051524"/>
              <a:chExt cx="955410" cy="791843"/>
            </a:xfrm>
          </p:grpSpPr>
          <p:sp>
            <p:nvSpPr>
              <p:cNvPr id="2659" name="Google Shape;2659;p70"/>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0"/>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0"/>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70"/>
            <p:cNvGrpSpPr/>
            <p:nvPr/>
          </p:nvGrpSpPr>
          <p:grpSpPr>
            <a:xfrm>
              <a:off x="6782088" y="2389650"/>
              <a:ext cx="1425859" cy="691841"/>
              <a:chOff x="7010688" y="2460575"/>
              <a:chExt cx="1425859" cy="691841"/>
            </a:xfrm>
          </p:grpSpPr>
          <p:sp>
            <p:nvSpPr>
              <p:cNvPr id="2663" name="Google Shape;2663;p70"/>
              <p:cNvSpPr/>
              <p:nvPr/>
            </p:nvSpPr>
            <p:spPr>
              <a:xfrm>
                <a:off x="7010688" y="2460575"/>
                <a:ext cx="1425859" cy="691841"/>
              </a:xfrm>
              <a:custGeom>
                <a:avLst/>
                <a:gdLst/>
                <a:ahLst/>
                <a:cxnLst/>
                <a:rect l="l" t="t" r="r" b="b"/>
                <a:pathLst>
                  <a:path w="55207" h="26787" extrusionOk="0">
                    <a:moveTo>
                      <a:pt x="0" y="0"/>
                    </a:moveTo>
                    <a:lnTo>
                      <a:pt x="0" y="26786"/>
                    </a:lnTo>
                    <a:lnTo>
                      <a:pt x="0" y="26786"/>
                    </a:lnTo>
                    <a:lnTo>
                      <a:pt x="55206" y="26786"/>
                    </a:lnTo>
                    <a:lnTo>
                      <a:pt x="55206" y="0"/>
                    </a:lnTo>
                    <a:close/>
                  </a:path>
                </a:pathLst>
              </a:cu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0"/>
              <p:cNvSpPr/>
              <p:nvPr/>
            </p:nvSpPr>
            <p:spPr>
              <a:xfrm>
                <a:off x="7056351" y="2509673"/>
                <a:ext cx="1335385" cy="101683"/>
              </a:xfrm>
              <a:custGeom>
                <a:avLst/>
                <a:gdLst/>
                <a:ahLst/>
                <a:cxnLst/>
                <a:rect l="l" t="t" r="r" b="b"/>
                <a:pathLst>
                  <a:path w="51704" h="3937" extrusionOk="0">
                    <a:moveTo>
                      <a:pt x="49736" y="1"/>
                    </a:moveTo>
                    <a:lnTo>
                      <a:pt x="1968" y="1"/>
                    </a:lnTo>
                    <a:cubicBezTo>
                      <a:pt x="868" y="1"/>
                      <a:pt x="0" y="868"/>
                      <a:pt x="0" y="1969"/>
                    </a:cubicBezTo>
                    <a:lnTo>
                      <a:pt x="0" y="1969"/>
                    </a:lnTo>
                    <a:cubicBezTo>
                      <a:pt x="0" y="3036"/>
                      <a:pt x="868" y="3937"/>
                      <a:pt x="1968" y="3937"/>
                    </a:cubicBezTo>
                    <a:lnTo>
                      <a:pt x="49736" y="3937"/>
                    </a:lnTo>
                    <a:cubicBezTo>
                      <a:pt x="50803" y="3937"/>
                      <a:pt x="51704" y="3036"/>
                      <a:pt x="51704" y="1969"/>
                    </a:cubicBezTo>
                    <a:lnTo>
                      <a:pt x="51704" y="1969"/>
                    </a:lnTo>
                    <a:cubicBezTo>
                      <a:pt x="51704" y="868"/>
                      <a:pt x="50803" y="1"/>
                      <a:pt x="49736" y="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0"/>
              <p:cNvSpPr/>
              <p:nvPr/>
            </p:nvSpPr>
            <p:spPr>
              <a:xfrm>
                <a:off x="7110615" y="2539840"/>
                <a:ext cx="47419" cy="40678"/>
              </a:xfrm>
              <a:custGeom>
                <a:avLst/>
                <a:gdLst/>
                <a:ahLst/>
                <a:cxnLst/>
                <a:rect l="l" t="t" r="r" b="b"/>
                <a:pathLst>
                  <a:path w="1836" h="1575" extrusionOk="0">
                    <a:moveTo>
                      <a:pt x="1035" y="0"/>
                    </a:moveTo>
                    <a:cubicBezTo>
                      <a:pt x="368" y="0"/>
                      <a:pt x="1" y="867"/>
                      <a:pt x="501" y="1334"/>
                    </a:cubicBezTo>
                    <a:cubicBezTo>
                      <a:pt x="667" y="1500"/>
                      <a:pt x="868" y="1574"/>
                      <a:pt x="1065" y="1574"/>
                    </a:cubicBezTo>
                    <a:cubicBezTo>
                      <a:pt x="1462" y="1574"/>
                      <a:pt x="1835" y="1270"/>
                      <a:pt x="1835" y="801"/>
                    </a:cubicBezTo>
                    <a:cubicBezTo>
                      <a:pt x="1835" y="367"/>
                      <a:pt x="1469"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0"/>
              <p:cNvSpPr/>
              <p:nvPr/>
            </p:nvSpPr>
            <p:spPr>
              <a:xfrm>
                <a:off x="7201942" y="2539840"/>
                <a:ext cx="46541" cy="40678"/>
              </a:xfrm>
              <a:custGeom>
                <a:avLst/>
                <a:gdLst/>
                <a:ahLst/>
                <a:cxnLst/>
                <a:rect l="l" t="t" r="r" b="b"/>
                <a:pathLst>
                  <a:path w="1802" h="1575" extrusionOk="0">
                    <a:moveTo>
                      <a:pt x="1035" y="0"/>
                    </a:moveTo>
                    <a:cubicBezTo>
                      <a:pt x="334" y="0"/>
                      <a:pt x="1" y="834"/>
                      <a:pt x="468" y="1334"/>
                    </a:cubicBezTo>
                    <a:cubicBezTo>
                      <a:pt x="633" y="1500"/>
                      <a:pt x="835" y="1574"/>
                      <a:pt x="1031" y="1574"/>
                    </a:cubicBezTo>
                    <a:cubicBezTo>
                      <a:pt x="1428" y="1574"/>
                      <a:pt x="1802" y="1270"/>
                      <a:pt x="1802" y="801"/>
                    </a:cubicBezTo>
                    <a:cubicBezTo>
                      <a:pt x="1802"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0"/>
              <p:cNvSpPr/>
              <p:nvPr/>
            </p:nvSpPr>
            <p:spPr>
              <a:xfrm>
                <a:off x="7293269" y="2539840"/>
                <a:ext cx="47419" cy="40678"/>
              </a:xfrm>
              <a:custGeom>
                <a:avLst/>
                <a:gdLst/>
                <a:ahLst/>
                <a:cxnLst/>
                <a:rect l="l" t="t" r="r" b="b"/>
                <a:pathLst>
                  <a:path w="1836" h="1575" extrusionOk="0">
                    <a:moveTo>
                      <a:pt x="1035" y="0"/>
                    </a:moveTo>
                    <a:cubicBezTo>
                      <a:pt x="367" y="0"/>
                      <a:pt x="1" y="867"/>
                      <a:pt x="501" y="1334"/>
                    </a:cubicBezTo>
                    <a:cubicBezTo>
                      <a:pt x="666" y="1500"/>
                      <a:pt x="868" y="1574"/>
                      <a:pt x="1064" y="1574"/>
                    </a:cubicBezTo>
                    <a:cubicBezTo>
                      <a:pt x="1461" y="1574"/>
                      <a:pt x="1835" y="1270"/>
                      <a:pt x="1835" y="801"/>
                    </a:cubicBezTo>
                    <a:cubicBezTo>
                      <a:pt x="1835"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0"/>
              <p:cNvSpPr/>
              <p:nvPr/>
            </p:nvSpPr>
            <p:spPr>
              <a:xfrm>
                <a:off x="7096849" y="2704389"/>
                <a:ext cx="761601" cy="342059"/>
              </a:xfrm>
              <a:custGeom>
                <a:avLst/>
                <a:gdLst/>
                <a:ahLst/>
                <a:cxnLst/>
                <a:rect l="l" t="t" r="r" b="b"/>
                <a:pathLst>
                  <a:path w="29488" h="13244" fill="none" extrusionOk="0">
                    <a:moveTo>
                      <a:pt x="0" y="8173"/>
                    </a:moveTo>
                    <a:lnTo>
                      <a:pt x="7072" y="0"/>
                    </a:lnTo>
                    <a:lnTo>
                      <a:pt x="13076" y="4304"/>
                    </a:lnTo>
                    <a:lnTo>
                      <a:pt x="18013" y="768"/>
                    </a:lnTo>
                    <a:lnTo>
                      <a:pt x="29488" y="13243"/>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0"/>
              <p:cNvSpPr/>
              <p:nvPr/>
            </p:nvSpPr>
            <p:spPr>
              <a:xfrm>
                <a:off x="7096849" y="2700076"/>
                <a:ext cx="764184" cy="314501"/>
              </a:xfrm>
              <a:custGeom>
                <a:avLst/>
                <a:gdLst/>
                <a:ahLst/>
                <a:cxnLst/>
                <a:rect l="l" t="t" r="r" b="b"/>
                <a:pathLst>
                  <a:path w="29588" h="12177" fill="none" extrusionOk="0">
                    <a:moveTo>
                      <a:pt x="0" y="1"/>
                    </a:moveTo>
                    <a:lnTo>
                      <a:pt x="6938" y="7439"/>
                    </a:lnTo>
                    <a:lnTo>
                      <a:pt x="9640" y="3403"/>
                    </a:lnTo>
                    <a:lnTo>
                      <a:pt x="18647" y="12176"/>
                    </a:lnTo>
                    <a:lnTo>
                      <a:pt x="29588" y="1668"/>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0"/>
              <p:cNvSpPr/>
              <p:nvPr/>
            </p:nvSpPr>
            <p:spPr>
              <a:xfrm>
                <a:off x="7096849" y="2662160"/>
                <a:ext cx="755584" cy="413576"/>
              </a:xfrm>
              <a:custGeom>
                <a:avLst/>
                <a:gdLst/>
                <a:ahLst/>
                <a:cxnLst/>
                <a:rect l="l" t="t" r="r" b="b"/>
                <a:pathLst>
                  <a:path w="29255" h="16013" fill="none" extrusionOk="0">
                    <a:moveTo>
                      <a:pt x="0" y="16012"/>
                    </a:moveTo>
                    <a:lnTo>
                      <a:pt x="7639" y="10709"/>
                    </a:lnTo>
                    <a:lnTo>
                      <a:pt x="12776" y="15779"/>
                    </a:lnTo>
                    <a:lnTo>
                      <a:pt x="29254"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0"/>
              <p:cNvSpPr/>
              <p:nvPr/>
            </p:nvSpPr>
            <p:spPr>
              <a:xfrm>
                <a:off x="7085640" y="2907162"/>
                <a:ext cx="19836" cy="16943"/>
              </a:xfrm>
              <a:custGeom>
                <a:avLst/>
                <a:gdLst/>
                <a:ahLst/>
                <a:cxnLst/>
                <a:rect l="l" t="t" r="r" b="b"/>
                <a:pathLst>
                  <a:path w="768" h="656" extrusionOk="0">
                    <a:moveTo>
                      <a:pt x="431" y="0"/>
                    </a:moveTo>
                    <a:cubicBezTo>
                      <a:pt x="353" y="0"/>
                      <a:pt x="272" y="27"/>
                      <a:pt x="201" y="88"/>
                    </a:cubicBezTo>
                    <a:cubicBezTo>
                      <a:pt x="0" y="289"/>
                      <a:pt x="167" y="656"/>
                      <a:pt x="434" y="656"/>
                    </a:cubicBezTo>
                    <a:cubicBezTo>
                      <a:pt x="634" y="656"/>
                      <a:pt x="768" y="489"/>
                      <a:pt x="768" y="322"/>
                    </a:cubicBezTo>
                    <a:cubicBezTo>
                      <a:pt x="768" y="137"/>
                      <a:pt x="607" y="0"/>
                      <a:pt x="431"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0"/>
              <p:cNvSpPr/>
              <p:nvPr/>
            </p:nvSpPr>
            <p:spPr>
              <a:xfrm>
                <a:off x="7085640" y="3067398"/>
                <a:ext cx="19836" cy="16943"/>
              </a:xfrm>
              <a:custGeom>
                <a:avLst/>
                <a:gdLst/>
                <a:ahLst/>
                <a:cxnLst/>
                <a:rect l="l" t="t" r="r" b="b"/>
                <a:pathLst>
                  <a:path w="768" h="656" extrusionOk="0">
                    <a:moveTo>
                      <a:pt x="431" y="1"/>
                    </a:moveTo>
                    <a:cubicBezTo>
                      <a:pt x="353" y="1"/>
                      <a:pt x="272" y="27"/>
                      <a:pt x="201" y="89"/>
                    </a:cubicBezTo>
                    <a:cubicBezTo>
                      <a:pt x="0" y="289"/>
                      <a:pt x="167" y="656"/>
                      <a:pt x="434" y="656"/>
                    </a:cubicBezTo>
                    <a:cubicBezTo>
                      <a:pt x="634" y="656"/>
                      <a:pt x="768" y="489"/>
                      <a:pt x="768" y="322"/>
                    </a:cubicBezTo>
                    <a:cubicBezTo>
                      <a:pt x="768" y="137"/>
                      <a:pt x="607"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0"/>
              <p:cNvSpPr/>
              <p:nvPr/>
            </p:nvSpPr>
            <p:spPr>
              <a:xfrm>
                <a:off x="7281207" y="2931931"/>
                <a:ext cx="19836" cy="16297"/>
              </a:xfrm>
              <a:custGeom>
                <a:avLst/>
                <a:gdLst/>
                <a:ahLst/>
                <a:cxnLst/>
                <a:rect l="l" t="t" r="r" b="b"/>
                <a:pathLst>
                  <a:path w="768" h="631" extrusionOk="0">
                    <a:moveTo>
                      <a:pt x="437" y="0"/>
                    </a:moveTo>
                    <a:cubicBezTo>
                      <a:pt x="353" y="0"/>
                      <a:pt x="267" y="30"/>
                      <a:pt x="201" y="97"/>
                    </a:cubicBezTo>
                    <a:cubicBezTo>
                      <a:pt x="1" y="297"/>
                      <a:pt x="167" y="631"/>
                      <a:pt x="434" y="631"/>
                    </a:cubicBezTo>
                    <a:cubicBezTo>
                      <a:pt x="601" y="631"/>
                      <a:pt x="768" y="497"/>
                      <a:pt x="768" y="297"/>
                    </a:cubicBezTo>
                    <a:cubicBezTo>
                      <a:pt x="768" y="119"/>
                      <a:pt x="605" y="0"/>
                      <a:pt x="43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0"/>
              <p:cNvSpPr/>
              <p:nvPr/>
            </p:nvSpPr>
            <p:spPr>
              <a:xfrm>
                <a:off x="7415615" y="3059650"/>
                <a:ext cx="18983" cy="16943"/>
              </a:xfrm>
              <a:custGeom>
                <a:avLst/>
                <a:gdLst/>
                <a:ahLst/>
                <a:cxnLst/>
                <a:rect l="l" t="t" r="r" b="b"/>
                <a:pathLst>
                  <a:path w="735" h="656" extrusionOk="0">
                    <a:moveTo>
                      <a:pt x="409" y="0"/>
                    </a:moveTo>
                    <a:cubicBezTo>
                      <a:pt x="336" y="0"/>
                      <a:pt x="262" y="27"/>
                      <a:pt x="200" y="89"/>
                    </a:cubicBezTo>
                    <a:cubicBezTo>
                      <a:pt x="0" y="322"/>
                      <a:pt x="134" y="656"/>
                      <a:pt x="401" y="656"/>
                    </a:cubicBezTo>
                    <a:cubicBezTo>
                      <a:pt x="601" y="656"/>
                      <a:pt x="734" y="522"/>
                      <a:pt x="734" y="322"/>
                    </a:cubicBezTo>
                    <a:cubicBezTo>
                      <a:pt x="734" y="137"/>
                      <a:pt x="574" y="0"/>
                      <a:pt x="409"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0"/>
              <p:cNvSpPr/>
              <p:nvPr/>
            </p:nvSpPr>
            <p:spPr>
              <a:xfrm>
                <a:off x="7843787" y="2653560"/>
                <a:ext cx="16400" cy="17253"/>
              </a:xfrm>
              <a:custGeom>
                <a:avLst/>
                <a:gdLst/>
                <a:ahLst/>
                <a:cxnLst/>
                <a:rect l="l" t="t" r="r" b="b"/>
                <a:pathLst>
                  <a:path w="635" h="668" extrusionOk="0">
                    <a:moveTo>
                      <a:pt x="334" y="0"/>
                    </a:moveTo>
                    <a:cubicBezTo>
                      <a:pt x="134" y="0"/>
                      <a:pt x="1" y="167"/>
                      <a:pt x="1" y="334"/>
                    </a:cubicBezTo>
                    <a:cubicBezTo>
                      <a:pt x="1" y="501"/>
                      <a:pt x="134" y="667"/>
                      <a:pt x="334" y="667"/>
                    </a:cubicBezTo>
                    <a:cubicBezTo>
                      <a:pt x="501" y="667"/>
                      <a:pt x="635" y="501"/>
                      <a:pt x="635" y="334"/>
                    </a:cubicBezTo>
                    <a:cubicBezTo>
                      <a:pt x="635" y="167"/>
                      <a:pt x="501" y="0"/>
                      <a:pt x="334"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0"/>
              <p:cNvSpPr/>
              <p:nvPr/>
            </p:nvSpPr>
            <p:spPr>
              <a:xfrm>
                <a:off x="7269146" y="2696072"/>
                <a:ext cx="19836" cy="16943"/>
              </a:xfrm>
              <a:custGeom>
                <a:avLst/>
                <a:gdLst/>
                <a:ahLst/>
                <a:cxnLst/>
                <a:rect l="l" t="t" r="r" b="b"/>
                <a:pathLst>
                  <a:path w="768" h="656" extrusionOk="0">
                    <a:moveTo>
                      <a:pt x="431" y="1"/>
                    </a:moveTo>
                    <a:cubicBezTo>
                      <a:pt x="353" y="1"/>
                      <a:pt x="272" y="27"/>
                      <a:pt x="201" y="89"/>
                    </a:cubicBezTo>
                    <a:cubicBezTo>
                      <a:pt x="1" y="322"/>
                      <a:pt x="167" y="656"/>
                      <a:pt x="434" y="656"/>
                    </a:cubicBezTo>
                    <a:cubicBezTo>
                      <a:pt x="634" y="656"/>
                      <a:pt x="768" y="523"/>
                      <a:pt x="768" y="322"/>
                    </a:cubicBezTo>
                    <a:cubicBezTo>
                      <a:pt x="768" y="137"/>
                      <a:pt x="608"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0"/>
              <p:cNvSpPr/>
              <p:nvPr/>
            </p:nvSpPr>
            <p:spPr>
              <a:xfrm>
                <a:off x="7089075" y="2692327"/>
                <a:ext cx="16400" cy="16400"/>
              </a:xfrm>
              <a:custGeom>
                <a:avLst/>
                <a:gdLst/>
                <a:ahLst/>
                <a:cxnLst/>
                <a:rect l="l" t="t" r="r" b="b"/>
                <a:pathLst>
                  <a:path w="635" h="635" extrusionOk="0">
                    <a:moveTo>
                      <a:pt x="301" y="0"/>
                    </a:moveTo>
                    <a:cubicBezTo>
                      <a:pt x="134" y="0"/>
                      <a:pt x="1" y="134"/>
                      <a:pt x="1" y="301"/>
                    </a:cubicBezTo>
                    <a:cubicBezTo>
                      <a:pt x="1" y="501"/>
                      <a:pt x="134" y="634"/>
                      <a:pt x="301" y="634"/>
                    </a:cubicBezTo>
                    <a:cubicBezTo>
                      <a:pt x="501" y="634"/>
                      <a:pt x="635" y="501"/>
                      <a:pt x="635" y="301"/>
                    </a:cubicBezTo>
                    <a:cubicBezTo>
                      <a:pt x="635" y="134"/>
                      <a:pt x="501" y="0"/>
                      <a:pt x="301"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0"/>
              <p:cNvSpPr/>
              <p:nvPr/>
            </p:nvSpPr>
            <p:spPr>
              <a:xfrm>
                <a:off x="7264833" y="2888205"/>
                <a:ext cx="19836" cy="16943"/>
              </a:xfrm>
              <a:custGeom>
                <a:avLst/>
                <a:gdLst/>
                <a:ahLst/>
                <a:cxnLst/>
                <a:rect l="l" t="t" r="r" b="b"/>
                <a:pathLst>
                  <a:path w="768" h="656" extrusionOk="0">
                    <a:moveTo>
                      <a:pt x="417" y="0"/>
                    </a:moveTo>
                    <a:cubicBezTo>
                      <a:pt x="339" y="0"/>
                      <a:pt x="262" y="27"/>
                      <a:pt x="201" y="89"/>
                    </a:cubicBezTo>
                    <a:cubicBezTo>
                      <a:pt x="1" y="289"/>
                      <a:pt x="134" y="656"/>
                      <a:pt x="434" y="656"/>
                    </a:cubicBezTo>
                    <a:cubicBezTo>
                      <a:pt x="601" y="656"/>
                      <a:pt x="768" y="489"/>
                      <a:pt x="768" y="322"/>
                    </a:cubicBezTo>
                    <a:cubicBezTo>
                      <a:pt x="768" y="137"/>
                      <a:pt x="592" y="0"/>
                      <a:pt x="417"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0"/>
              <p:cNvSpPr/>
              <p:nvPr/>
            </p:nvSpPr>
            <p:spPr>
              <a:xfrm>
                <a:off x="7334619" y="2778618"/>
                <a:ext cx="18983" cy="17124"/>
              </a:xfrm>
              <a:custGeom>
                <a:avLst/>
                <a:gdLst/>
                <a:ahLst/>
                <a:cxnLst/>
                <a:rect l="l" t="t" r="r" b="b"/>
                <a:pathLst>
                  <a:path w="735" h="663" extrusionOk="0">
                    <a:moveTo>
                      <a:pt x="423" y="0"/>
                    </a:moveTo>
                    <a:cubicBezTo>
                      <a:pt x="346" y="0"/>
                      <a:pt x="266" y="30"/>
                      <a:pt x="201" y="95"/>
                    </a:cubicBezTo>
                    <a:cubicBezTo>
                      <a:pt x="1" y="295"/>
                      <a:pt x="134" y="662"/>
                      <a:pt x="434" y="662"/>
                    </a:cubicBezTo>
                    <a:cubicBezTo>
                      <a:pt x="601" y="662"/>
                      <a:pt x="735" y="496"/>
                      <a:pt x="735" y="329"/>
                    </a:cubicBezTo>
                    <a:cubicBezTo>
                      <a:pt x="735"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0"/>
              <p:cNvSpPr/>
              <p:nvPr/>
            </p:nvSpPr>
            <p:spPr>
              <a:xfrm>
                <a:off x="7567250" y="3006057"/>
                <a:ext cx="18957" cy="16271"/>
              </a:xfrm>
              <a:custGeom>
                <a:avLst/>
                <a:gdLst/>
                <a:ahLst/>
                <a:cxnLst/>
                <a:rect l="l" t="t" r="r" b="b"/>
                <a:pathLst>
                  <a:path w="734" h="630" extrusionOk="0">
                    <a:moveTo>
                      <a:pt x="423" y="0"/>
                    </a:moveTo>
                    <a:cubicBezTo>
                      <a:pt x="345" y="0"/>
                      <a:pt x="266" y="30"/>
                      <a:pt x="200" y="96"/>
                    </a:cubicBezTo>
                    <a:cubicBezTo>
                      <a:pt x="0" y="296"/>
                      <a:pt x="134" y="629"/>
                      <a:pt x="434" y="629"/>
                    </a:cubicBezTo>
                    <a:cubicBezTo>
                      <a:pt x="601" y="629"/>
                      <a:pt x="734" y="496"/>
                      <a:pt x="734" y="329"/>
                    </a:cubicBezTo>
                    <a:cubicBezTo>
                      <a:pt x="734"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0"/>
              <p:cNvSpPr/>
              <p:nvPr/>
            </p:nvSpPr>
            <p:spPr>
              <a:xfrm>
                <a:off x="7852414" y="2734530"/>
                <a:ext cx="16400" cy="17279"/>
              </a:xfrm>
              <a:custGeom>
                <a:avLst/>
                <a:gdLst/>
                <a:ahLst/>
                <a:cxnLst/>
                <a:rect l="l" t="t" r="r" b="b"/>
                <a:pathLst>
                  <a:path w="635" h="669" extrusionOk="0">
                    <a:moveTo>
                      <a:pt x="334" y="1"/>
                    </a:moveTo>
                    <a:cubicBezTo>
                      <a:pt x="134" y="1"/>
                      <a:pt x="0" y="168"/>
                      <a:pt x="0" y="334"/>
                    </a:cubicBezTo>
                    <a:cubicBezTo>
                      <a:pt x="0" y="501"/>
                      <a:pt x="134" y="668"/>
                      <a:pt x="334" y="668"/>
                    </a:cubicBezTo>
                    <a:cubicBezTo>
                      <a:pt x="501" y="668"/>
                      <a:pt x="634" y="501"/>
                      <a:pt x="634" y="334"/>
                    </a:cubicBezTo>
                    <a:cubicBezTo>
                      <a:pt x="634" y="168"/>
                      <a:pt x="501" y="1"/>
                      <a:pt x="334" y="1"/>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0"/>
              <p:cNvSpPr/>
              <p:nvPr/>
            </p:nvSpPr>
            <p:spPr>
              <a:xfrm>
                <a:off x="7423363" y="2808759"/>
                <a:ext cx="18983" cy="16271"/>
              </a:xfrm>
              <a:custGeom>
                <a:avLst/>
                <a:gdLst/>
                <a:ahLst/>
                <a:cxnLst/>
                <a:rect l="l" t="t" r="r" b="b"/>
                <a:pathLst>
                  <a:path w="735" h="630" extrusionOk="0">
                    <a:moveTo>
                      <a:pt x="423" y="1"/>
                    </a:moveTo>
                    <a:cubicBezTo>
                      <a:pt x="346" y="1"/>
                      <a:pt x="266" y="30"/>
                      <a:pt x="201" y="96"/>
                    </a:cubicBezTo>
                    <a:cubicBezTo>
                      <a:pt x="0" y="296"/>
                      <a:pt x="134" y="629"/>
                      <a:pt x="434" y="629"/>
                    </a:cubicBezTo>
                    <a:cubicBezTo>
                      <a:pt x="601" y="629"/>
                      <a:pt x="734" y="496"/>
                      <a:pt x="734" y="329"/>
                    </a:cubicBezTo>
                    <a:cubicBezTo>
                      <a:pt x="734" y="127"/>
                      <a:pt x="583" y="1"/>
                      <a:pt x="423"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0"/>
              <p:cNvSpPr/>
              <p:nvPr/>
            </p:nvSpPr>
            <p:spPr>
              <a:xfrm>
                <a:off x="7551727" y="2717303"/>
                <a:ext cx="16400" cy="14902"/>
              </a:xfrm>
              <a:custGeom>
                <a:avLst/>
                <a:gdLst/>
                <a:ahLst/>
                <a:cxnLst/>
                <a:rect l="l" t="t" r="r" b="b"/>
                <a:pathLst>
                  <a:path w="635" h="577" extrusionOk="0">
                    <a:moveTo>
                      <a:pt x="318" y="1"/>
                    </a:moveTo>
                    <a:cubicBezTo>
                      <a:pt x="167" y="1"/>
                      <a:pt x="17" y="101"/>
                      <a:pt x="1" y="301"/>
                    </a:cubicBezTo>
                    <a:cubicBezTo>
                      <a:pt x="17" y="484"/>
                      <a:pt x="167" y="576"/>
                      <a:pt x="318" y="576"/>
                    </a:cubicBezTo>
                    <a:cubicBezTo>
                      <a:pt x="468" y="576"/>
                      <a:pt x="618" y="484"/>
                      <a:pt x="634" y="301"/>
                    </a:cubicBezTo>
                    <a:cubicBezTo>
                      <a:pt x="618" y="101"/>
                      <a:pt x="468" y="1"/>
                      <a:pt x="318"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0"/>
              <p:cNvSpPr/>
              <p:nvPr/>
            </p:nvSpPr>
            <p:spPr>
              <a:xfrm>
                <a:off x="7850683" y="3038032"/>
                <a:ext cx="16400" cy="16814"/>
              </a:xfrm>
              <a:custGeom>
                <a:avLst/>
                <a:gdLst/>
                <a:ahLst/>
                <a:cxnLst/>
                <a:rect l="l" t="t" r="r" b="b"/>
                <a:pathLst>
                  <a:path w="635" h="651" extrusionOk="0">
                    <a:moveTo>
                      <a:pt x="317" y="0"/>
                    </a:moveTo>
                    <a:cubicBezTo>
                      <a:pt x="159" y="0"/>
                      <a:pt x="1" y="108"/>
                      <a:pt x="1" y="325"/>
                    </a:cubicBezTo>
                    <a:cubicBezTo>
                      <a:pt x="1" y="542"/>
                      <a:pt x="159" y="650"/>
                      <a:pt x="317" y="650"/>
                    </a:cubicBezTo>
                    <a:cubicBezTo>
                      <a:pt x="476" y="650"/>
                      <a:pt x="634" y="542"/>
                      <a:pt x="634" y="325"/>
                    </a:cubicBezTo>
                    <a:cubicBezTo>
                      <a:pt x="634" y="108"/>
                      <a:pt x="476" y="0"/>
                      <a:pt x="31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0"/>
              <p:cNvSpPr/>
              <p:nvPr/>
            </p:nvSpPr>
            <p:spPr>
              <a:xfrm>
                <a:off x="7936845" y="2670787"/>
                <a:ext cx="485919" cy="446299"/>
              </a:xfrm>
              <a:custGeom>
                <a:avLst/>
                <a:gdLst/>
                <a:ahLst/>
                <a:cxnLst/>
                <a:rect l="l" t="t" r="r" b="b"/>
                <a:pathLst>
                  <a:path w="18814" h="17280" fill="none" extrusionOk="0">
                    <a:moveTo>
                      <a:pt x="16179" y="4671"/>
                    </a:moveTo>
                    <a:cubicBezTo>
                      <a:pt x="18814" y="10942"/>
                      <a:pt x="12476" y="17280"/>
                      <a:pt x="6205" y="14644"/>
                    </a:cubicBezTo>
                    <a:cubicBezTo>
                      <a:pt x="4370" y="13877"/>
                      <a:pt x="2902" y="12409"/>
                      <a:pt x="2135" y="10575"/>
                    </a:cubicBezTo>
                    <a:cubicBezTo>
                      <a:pt x="0" y="5571"/>
                      <a:pt x="3703" y="0"/>
                      <a:pt x="9140"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0"/>
              <p:cNvSpPr/>
              <p:nvPr/>
            </p:nvSpPr>
            <p:spPr>
              <a:xfrm>
                <a:off x="7994570" y="2718181"/>
                <a:ext cx="284335" cy="329972"/>
              </a:xfrm>
              <a:custGeom>
                <a:avLst/>
                <a:gdLst/>
                <a:ahLst/>
                <a:cxnLst/>
                <a:rect l="l" t="t" r="r" b="b"/>
                <a:pathLst>
                  <a:path w="11009" h="12776" fill="none" extrusionOk="0">
                    <a:moveTo>
                      <a:pt x="11008" y="9874"/>
                    </a:moveTo>
                    <a:cubicBezTo>
                      <a:pt x="8106" y="12776"/>
                      <a:pt x="3169" y="11809"/>
                      <a:pt x="1568" y="8006"/>
                    </a:cubicBezTo>
                    <a:cubicBezTo>
                      <a:pt x="0" y="4203"/>
                      <a:pt x="2802" y="0"/>
                      <a:pt x="690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7" name="Google Shape;2687;p70"/>
            <p:cNvSpPr/>
            <p:nvPr/>
          </p:nvSpPr>
          <p:spPr>
            <a:xfrm>
              <a:off x="6429925" y="207450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0"/>
            <p:cNvSpPr/>
            <p:nvPr/>
          </p:nvSpPr>
          <p:spPr>
            <a:xfrm>
              <a:off x="5178700" y="3340113"/>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0"/>
            <p:cNvSpPr/>
            <p:nvPr/>
          </p:nvSpPr>
          <p:spPr>
            <a:xfrm>
              <a:off x="5450550" y="41835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0"/>
            <p:cNvSpPr/>
            <p:nvPr/>
          </p:nvSpPr>
          <p:spPr>
            <a:xfrm>
              <a:off x="8207950" y="328297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0"/>
            <p:cNvSpPr/>
            <p:nvPr/>
          </p:nvSpPr>
          <p:spPr>
            <a:xfrm>
              <a:off x="5764875" y="2032200"/>
              <a:ext cx="42300" cy="42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0"/>
            <p:cNvSpPr/>
            <p:nvPr/>
          </p:nvSpPr>
          <p:spPr>
            <a:xfrm>
              <a:off x="6782100" y="190058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0"/>
            <p:cNvSpPr/>
            <p:nvPr/>
          </p:nvSpPr>
          <p:spPr>
            <a:xfrm>
              <a:off x="6334675" y="422585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0"/>
            <p:cNvSpPr/>
            <p:nvPr/>
          </p:nvSpPr>
          <p:spPr>
            <a:xfrm>
              <a:off x="5231988" y="3759213"/>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0"/>
            <p:cNvSpPr/>
            <p:nvPr/>
          </p:nvSpPr>
          <p:spPr>
            <a:xfrm>
              <a:off x="7858100" y="21228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0"/>
            <p:cNvSpPr/>
            <p:nvPr/>
          </p:nvSpPr>
          <p:spPr>
            <a:xfrm>
              <a:off x="7676975" y="190058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7" name="Google Shape;2697;p70"/>
          <p:cNvGrpSpPr/>
          <p:nvPr/>
        </p:nvGrpSpPr>
        <p:grpSpPr>
          <a:xfrm>
            <a:off x="6489550" y="1553875"/>
            <a:ext cx="2059600" cy="2523048"/>
            <a:chOff x="2962600" y="1787438"/>
            <a:chExt cx="2059600" cy="2523048"/>
          </a:xfrm>
        </p:grpSpPr>
        <p:sp>
          <p:nvSpPr>
            <p:cNvPr id="2698" name="Google Shape;2698;p70"/>
            <p:cNvSpPr/>
            <p:nvPr/>
          </p:nvSpPr>
          <p:spPr>
            <a:xfrm>
              <a:off x="3488800" y="2222313"/>
              <a:ext cx="1161675" cy="555400"/>
            </a:xfrm>
            <a:custGeom>
              <a:avLst/>
              <a:gdLst/>
              <a:ahLst/>
              <a:cxnLst/>
              <a:rect l="l" t="t" r="r" b="b"/>
              <a:pathLst>
                <a:path w="46467" h="22216" extrusionOk="0">
                  <a:moveTo>
                    <a:pt x="24418" y="0"/>
                  </a:moveTo>
                  <a:cubicBezTo>
                    <a:pt x="17713" y="33"/>
                    <a:pt x="12042" y="5004"/>
                    <a:pt x="11175" y="11675"/>
                  </a:cubicBezTo>
                  <a:cubicBezTo>
                    <a:pt x="10975" y="11675"/>
                    <a:pt x="10808" y="11642"/>
                    <a:pt x="10608" y="11642"/>
                  </a:cubicBezTo>
                  <a:cubicBezTo>
                    <a:pt x="4737" y="11642"/>
                    <a:pt x="0" y="16378"/>
                    <a:pt x="0" y="22216"/>
                  </a:cubicBezTo>
                  <a:lnTo>
                    <a:pt x="46233" y="22216"/>
                  </a:lnTo>
                  <a:cubicBezTo>
                    <a:pt x="46367" y="21582"/>
                    <a:pt x="46467" y="20915"/>
                    <a:pt x="46467" y="20248"/>
                  </a:cubicBezTo>
                  <a:cubicBezTo>
                    <a:pt x="46467" y="15511"/>
                    <a:pt x="42598" y="11642"/>
                    <a:pt x="37827" y="11642"/>
                  </a:cubicBezTo>
                  <a:lnTo>
                    <a:pt x="37694" y="11642"/>
                  </a:lnTo>
                  <a:cubicBezTo>
                    <a:pt x="36827" y="4970"/>
                    <a:pt x="31156" y="0"/>
                    <a:pt x="2441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0"/>
            <p:cNvSpPr/>
            <p:nvPr/>
          </p:nvSpPr>
          <p:spPr>
            <a:xfrm>
              <a:off x="4188475" y="2631763"/>
              <a:ext cx="74225" cy="467850"/>
            </a:xfrm>
            <a:custGeom>
              <a:avLst/>
              <a:gdLst/>
              <a:ahLst/>
              <a:cxnLst/>
              <a:rect l="l" t="t" r="r" b="b"/>
              <a:pathLst>
                <a:path w="2969" h="18714" extrusionOk="0">
                  <a:moveTo>
                    <a:pt x="0" y="0"/>
                  </a:moveTo>
                  <a:lnTo>
                    <a:pt x="0" y="15245"/>
                  </a:lnTo>
                  <a:lnTo>
                    <a:pt x="1468" y="18714"/>
                  </a:lnTo>
                  <a:lnTo>
                    <a:pt x="2969" y="15245"/>
                  </a:lnTo>
                  <a:lnTo>
                    <a:pt x="29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0"/>
            <p:cNvSpPr/>
            <p:nvPr/>
          </p:nvSpPr>
          <p:spPr>
            <a:xfrm>
              <a:off x="3904100" y="2545038"/>
              <a:ext cx="75075" cy="467850"/>
            </a:xfrm>
            <a:custGeom>
              <a:avLst/>
              <a:gdLst/>
              <a:ahLst/>
              <a:cxnLst/>
              <a:rect l="l" t="t" r="r" b="b"/>
              <a:pathLst>
                <a:path w="3003" h="18714" extrusionOk="0">
                  <a:moveTo>
                    <a:pt x="1501" y="0"/>
                  </a:moveTo>
                  <a:lnTo>
                    <a:pt x="0" y="3469"/>
                  </a:lnTo>
                  <a:lnTo>
                    <a:pt x="0" y="18714"/>
                  </a:lnTo>
                  <a:lnTo>
                    <a:pt x="3002" y="18714"/>
                  </a:lnTo>
                  <a:lnTo>
                    <a:pt x="3002" y="3469"/>
                  </a:lnTo>
                  <a:lnTo>
                    <a:pt x="1501"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0"/>
            <p:cNvSpPr/>
            <p:nvPr/>
          </p:nvSpPr>
          <p:spPr>
            <a:xfrm>
              <a:off x="2962600" y="2574213"/>
              <a:ext cx="1161675" cy="555425"/>
            </a:xfrm>
            <a:custGeom>
              <a:avLst/>
              <a:gdLst/>
              <a:ahLst/>
              <a:cxnLst/>
              <a:rect l="l" t="t" r="r" b="b"/>
              <a:pathLst>
                <a:path w="46467" h="22217" extrusionOk="0">
                  <a:moveTo>
                    <a:pt x="24417" y="1"/>
                  </a:moveTo>
                  <a:cubicBezTo>
                    <a:pt x="17713" y="1"/>
                    <a:pt x="12042" y="4971"/>
                    <a:pt x="11175" y="11609"/>
                  </a:cubicBezTo>
                  <a:lnTo>
                    <a:pt x="10574" y="11609"/>
                  </a:lnTo>
                  <a:cubicBezTo>
                    <a:pt x="4737" y="11609"/>
                    <a:pt x="0" y="16346"/>
                    <a:pt x="0" y="22217"/>
                  </a:cubicBezTo>
                  <a:lnTo>
                    <a:pt x="46233" y="22217"/>
                  </a:lnTo>
                  <a:cubicBezTo>
                    <a:pt x="46366" y="21583"/>
                    <a:pt x="46433" y="20916"/>
                    <a:pt x="46467" y="20249"/>
                  </a:cubicBezTo>
                  <a:cubicBezTo>
                    <a:pt x="46467" y="15479"/>
                    <a:pt x="42597" y="11609"/>
                    <a:pt x="37827" y="11609"/>
                  </a:cubicBezTo>
                  <a:lnTo>
                    <a:pt x="37694" y="11609"/>
                  </a:lnTo>
                  <a:cubicBezTo>
                    <a:pt x="36826" y="4971"/>
                    <a:pt x="31156" y="1"/>
                    <a:pt x="24417"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0"/>
            <p:cNvSpPr/>
            <p:nvPr/>
          </p:nvSpPr>
          <p:spPr>
            <a:xfrm>
              <a:off x="3491300" y="2730163"/>
              <a:ext cx="194325" cy="158475"/>
            </a:xfrm>
            <a:custGeom>
              <a:avLst/>
              <a:gdLst/>
              <a:ahLst/>
              <a:cxnLst/>
              <a:rect l="l" t="t" r="r" b="b"/>
              <a:pathLst>
                <a:path w="7773" h="6339" fill="none" extrusionOk="0">
                  <a:moveTo>
                    <a:pt x="0" y="2302"/>
                  </a:moveTo>
                  <a:cubicBezTo>
                    <a:pt x="3269" y="1"/>
                    <a:pt x="7773" y="2302"/>
                    <a:pt x="7773" y="6339"/>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0"/>
            <p:cNvSpPr/>
            <p:nvPr/>
          </p:nvSpPr>
          <p:spPr>
            <a:xfrm>
              <a:off x="3452100" y="2751838"/>
              <a:ext cx="80075" cy="82600"/>
            </a:xfrm>
            <a:custGeom>
              <a:avLst/>
              <a:gdLst/>
              <a:ahLst/>
              <a:cxnLst/>
              <a:rect l="l" t="t" r="r" b="b"/>
              <a:pathLst>
                <a:path w="3203" h="3304" extrusionOk="0">
                  <a:moveTo>
                    <a:pt x="735" y="1"/>
                  </a:moveTo>
                  <a:lnTo>
                    <a:pt x="1" y="3303"/>
                  </a:lnTo>
                  <a:lnTo>
                    <a:pt x="3203" y="2303"/>
                  </a:lnTo>
                  <a:lnTo>
                    <a:pt x="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0"/>
            <p:cNvSpPr/>
            <p:nvPr/>
          </p:nvSpPr>
          <p:spPr>
            <a:xfrm>
              <a:off x="3452100" y="2875263"/>
              <a:ext cx="194325" cy="158475"/>
            </a:xfrm>
            <a:custGeom>
              <a:avLst/>
              <a:gdLst/>
              <a:ahLst/>
              <a:cxnLst/>
              <a:rect l="l" t="t" r="r" b="b"/>
              <a:pathLst>
                <a:path w="7773" h="6339" fill="none" extrusionOk="0">
                  <a:moveTo>
                    <a:pt x="7773" y="4037"/>
                  </a:moveTo>
                  <a:cubicBezTo>
                    <a:pt x="4504" y="6339"/>
                    <a:pt x="1" y="4037"/>
                    <a:pt x="1" y="1"/>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0"/>
            <p:cNvSpPr/>
            <p:nvPr/>
          </p:nvSpPr>
          <p:spPr>
            <a:xfrm>
              <a:off x="3605550" y="2929488"/>
              <a:ext cx="80075" cy="82575"/>
            </a:xfrm>
            <a:custGeom>
              <a:avLst/>
              <a:gdLst/>
              <a:ahLst/>
              <a:cxnLst/>
              <a:rect l="l" t="t" r="r" b="b"/>
              <a:pathLst>
                <a:path w="3203" h="3303" extrusionOk="0">
                  <a:moveTo>
                    <a:pt x="3203" y="0"/>
                  </a:moveTo>
                  <a:lnTo>
                    <a:pt x="0" y="1001"/>
                  </a:lnTo>
                  <a:lnTo>
                    <a:pt x="2469" y="3302"/>
                  </a:lnTo>
                  <a:lnTo>
                    <a:pt x="3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0"/>
            <p:cNvSpPr/>
            <p:nvPr/>
          </p:nvSpPr>
          <p:spPr>
            <a:xfrm>
              <a:off x="3481113" y="334370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7" name="Google Shape;2707;p70"/>
            <p:cNvGrpSpPr/>
            <p:nvPr/>
          </p:nvGrpSpPr>
          <p:grpSpPr>
            <a:xfrm>
              <a:off x="4068550" y="3518650"/>
              <a:ext cx="503452" cy="791836"/>
              <a:chOff x="6398413" y="1345150"/>
              <a:chExt cx="503452" cy="791836"/>
            </a:xfrm>
          </p:grpSpPr>
          <p:sp>
            <p:nvSpPr>
              <p:cNvPr id="2708" name="Google Shape;2708;p70"/>
              <p:cNvSpPr/>
              <p:nvPr/>
            </p:nvSpPr>
            <p:spPr>
              <a:xfrm>
                <a:off x="6450067" y="1345150"/>
                <a:ext cx="402560" cy="348494"/>
              </a:xfrm>
              <a:custGeom>
                <a:avLst/>
                <a:gdLst/>
                <a:ahLst/>
                <a:cxnLst/>
                <a:rect l="l" t="t" r="r" b="b"/>
                <a:pathLst>
                  <a:path w="11176" h="9675" extrusionOk="0">
                    <a:moveTo>
                      <a:pt x="5571" y="0"/>
                    </a:moveTo>
                    <a:cubicBezTo>
                      <a:pt x="2569" y="0"/>
                      <a:pt x="67" y="2402"/>
                      <a:pt x="1" y="5438"/>
                    </a:cubicBezTo>
                    <a:lnTo>
                      <a:pt x="1" y="9674"/>
                    </a:lnTo>
                    <a:lnTo>
                      <a:pt x="1969" y="9674"/>
                    </a:lnTo>
                    <a:lnTo>
                      <a:pt x="1969" y="5438"/>
                    </a:lnTo>
                    <a:cubicBezTo>
                      <a:pt x="1969" y="3436"/>
                      <a:pt x="3603" y="1835"/>
                      <a:pt x="5571" y="1835"/>
                    </a:cubicBezTo>
                    <a:cubicBezTo>
                      <a:pt x="7573" y="1835"/>
                      <a:pt x="9174" y="3436"/>
                      <a:pt x="9207" y="5438"/>
                    </a:cubicBezTo>
                    <a:lnTo>
                      <a:pt x="9207" y="9674"/>
                    </a:lnTo>
                    <a:lnTo>
                      <a:pt x="11175" y="9674"/>
                    </a:lnTo>
                    <a:lnTo>
                      <a:pt x="11175" y="5438"/>
                    </a:lnTo>
                    <a:cubicBezTo>
                      <a:pt x="11075" y="2402"/>
                      <a:pt x="8607" y="0"/>
                      <a:pt x="5571" y="0"/>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0"/>
              <p:cNvSpPr/>
              <p:nvPr/>
            </p:nvSpPr>
            <p:spPr>
              <a:xfrm>
                <a:off x="6398413" y="1633534"/>
                <a:ext cx="503452" cy="503452"/>
              </a:xfrm>
              <a:custGeom>
                <a:avLst/>
                <a:gdLst/>
                <a:ahLst/>
                <a:cxnLst/>
                <a:rect l="l" t="t" r="r" b="b"/>
                <a:pathLst>
                  <a:path w="13977" h="13977" extrusionOk="0">
                    <a:moveTo>
                      <a:pt x="0" y="0"/>
                    </a:moveTo>
                    <a:lnTo>
                      <a:pt x="0" y="13977"/>
                    </a:lnTo>
                    <a:lnTo>
                      <a:pt x="13977" y="13977"/>
                    </a:lnTo>
                    <a:lnTo>
                      <a:pt x="13977"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0"/>
              <p:cNvSpPr/>
              <p:nvPr/>
            </p:nvSpPr>
            <p:spPr>
              <a:xfrm>
                <a:off x="6559426" y="1757302"/>
                <a:ext cx="159821" cy="136696"/>
              </a:xfrm>
              <a:custGeom>
                <a:avLst/>
                <a:gdLst/>
                <a:ahLst/>
                <a:cxnLst/>
                <a:rect l="l" t="t" r="r" b="b"/>
                <a:pathLst>
                  <a:path w="4437" h="3795" extrusionOk="0">
                    <a:moveTo>
                      <a:pt x="2535" y="0"/>
                    </a:moveTo>
                    <a:cubicBezTo>
                      <a:pt x="834" y="0"/>
                      <a:pt x="0" y="2035"/>
                      <a:pt x="1168" y="3236"/>
                    </a:cubicBezTo>
                    <a:cubicBezTo>
                      <a:pt x="1554" y="3622"/>
                      <a:pt x="2031" y="3795"/>
                      <a:pt x="2500" y="3795"/>
                    </a:cubicBezTo>
                    <a:cubicBezTo>
                      <a:pt x="3486" y="3795"/>
                      <a:pt x="4437" y="3032"/>
                      <a:pt x="4437" y="1901"/>
                    </a:cubicBezTo>
                    <a:cubicBezTo>
                      <a:pt x="4437" y="834"/>
                      <a:pt x="3569" y="0"/>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0"/>
              <p:cNvSpPr/>
              <p:nvPr/>
            </p:nvSpPr>
            <p:spPr>
              <a:xfrm>
                <a:off x="6625489" y="1836585"/>
                <a:ext cx="50500" cy="159857"/>
              </a:xfrm>
              <a:custGeom>
                <a:avLst/>
                <a:gdLst/>
                <a:ahLst/>
                <a:cxnLst/>
                <a:rect l="l" t="t" r="r" b="b"/>
                <a:pathLst>
                  <a:path w="1402" h="4438" extrusionOk="0">
                    <a:moveTo>
                      <a:pt x="1" y="1"/>
                    </a:moveTo>
                    <a:lnTo>
                      <a:pt x="1" y="3837"/>
                    </a:lnTo>
                    <a:cubicBezTo>
                      <a:pt x="1" y="4170"/>
                      <a:pt x="268" y="4437"/>
                      <a:pt x="568" y="4437"/>
                    </a:cubicBezTo>
                    <a:lnTo>
                      <a:pt x="801" y="4437"/>
                    </a:lnTo>
                    <a:cubicBezTo>
                      <a:pt x="1135" y="4437"/>
                      <a:pt x="1402" y="4170"/>
                      <a:pt x="1402" y="3837"/>
                    </a:cubicBezTo>
                    <a:lnTo>
                      <a:pt x="14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2" name="Google Shape;2712;p70"/>
            <p:cNvSpPr/>
            <p:nvPr/>
          </p:nvSpPr>
          <p:spPr>
            <a:xfrm>
              <a:off x="3257525" y="32459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0"/>
            <p:cNvSpPr/>
            <p:nvPr/>
          </p:nvSpPr>
          <p:spPr>
            <a:xfrm>
              <a:off x="4650475" y="22223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0"/>
            <p:cNvSpPr/>
            <p:nvPr/>
          </p:nvSpPr>
          <p:spPr>
            <a:xfrm>
              <a:off x="3063125" y="222231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0"/>
            <p:cNvSpPr/>
            <p:nvPr/>
          </p:nvSpPr>
          <p:spPr>
            <a:xfrm>
              <a:off x="3979175" y="35186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0"/>
            <p:cNvSpPr/>
            <p:nvPr/>
          </p:nvSpPr>
          <p:spPr>
            <a:xfrm>
              <a:off x="4924400" y="4183554"/>
              <a:ext cx="97800" cy="978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0"/>
            <p:cNvSpPr/>
            <p:nvPr/>
          </p:nvSpPr>
          <p:spPr>
            <a:xfrm>
              <a:off x="3740425" y="17874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0"/>
            <p:cNvSpPr/>
            <p:nvPr/>
          </p:nvSpPr>
          <p:spPr>
            <a:xfrm>
              <a:off x="3276975" y="40433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9" name="Google Shape;2719;p70"/>
          <p:cNvGrpSpPr/>
          <p:nvPr/>
        </p:nvGrpSpPr>
        <p:grpSpPr>
          <a:xfrm>
            <a:off x="575800" y="1677593"/>
            <a:ext cx="1885938" cy="2275613"/>
            <a:chOff x="818300" y="1811250"/>
            <a:chExt cx="1885938" cy="2275613"/>
          </a:xfrm>
        </p:grpSpPr>
        <p:grpSp>
          <p:nvGrpSpPr>
            <p:cNvPr id="2720" name="Google Shape;2720;p70"/>
            <p:cNvGrpSpPr/>
            <p:nvPr/>
          </p:nvGrpSpPr>
          <p:grpSpPr>
            <a:xfrm>
              <a:off x="818300" y="1811250"/>
              <a:ext cx="1616075" cy="2275613"/>
              <a:chOff x="818300" y="2144625"/>
              <a:chExt cx="1616075" cy="2275613"/>
            </a:xfrm>
          </p:grpSpPr>
          <p:grpSp>
            <p:nvGrpSpPr>
              <p:cNvPr id="2721" name="Google Shape;2721;p70"/>
              <p:cNvGrpSpPr/>
              <p:nvPr/>
            </p:nvGrpSpPr>
            <p:grpSpPr>
              <a:xfrm>
                <a:off x="818300" y="2470076"/>
                <a:ext cx="1616065" cy="1564413"/>
                <a:chOff x="867250" y="2531276"/>
                <a:chExt cx="1616065" cy="1564413"/>
              </a:xfrm>
            </p:grpSpPr>
            <p:sp>
              <p:nvSpPr>
                <p:cNvPr id="2722" name="Google Shape;2722;p70"/>
                <p:cNvSpPr/>
                <p:nvPr/>
              </p:nvSpPr>
              <p:spPr>
                <a:xfrm>
                  <a:off x="867250" y="3173775"/>
                  <a:ext cx="916982" cy="921914"/>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0"/>
                <p:cNvSpPr/>
                <p:nvPr/>
              </p:nvSpPr>
              <p:spPr>
                <a:xfrm rot="-1490104">
                  <a:off x="1611679" y="2635340"/>
                  <a:ext cx="636418" cy="639841"/>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0"/>
                <p:cNvSpPr/>
                <p:nvPr/>
              </p:nvSpPr>
              <p:spPr>
                <a:xfrm rot="-1490218">
                  <a:off x="1870916" y="3323079"/>
                  <a:ext cx="525709" cy="528536"/>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5" name="Google Shape;2725;p70"/>
              <p:cNvSpPr/>
              <p:nvPr/>
            </p:nvSpPr>
            <p:spPr>
              <a:xfrm>
                <a:off x="1075550" y="278486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0"/>
              <p:cNvSpPr/>
              <p:nvPr/>
            </p:nvSpPr>
            <p:spPr>
              <a:xfrm>
                <a:off x="1662950" y="21446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0"/>
              <p:cNvSpPr/>
              <p:nvPr/>
            </p:nvSpPr>
            <p:spPr>
              <a:xfrm>
                <a:off x="1857350" y="40345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0"/>
              <p:cNvSpPr/>
              <p:nvPr/>
            </p:nvSpPr>
            <p:spPr>
              <a:xfrm>
                <a:off x="972475" y="2603225"/>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0"/>
              <p:cNvSpPr/>
              <p:nvPr/>
            </p:nvSpPr>
            <p:spPr>
              <a:xfrm>
                <a:off x="1502050" y="43401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0"/>
              <p:cNvSpPr/>
              <p:nvPr/>
            </p:nvSpPr>
            <p:spPr>
              <a:xfrm>
                <a:off x="2354275" y="41034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1" name="Google Shape;2731;p70"/>
            <p:cNvSpPr/>
            <p:nvPr/>
          </p:nvSpPr>
          <p:spPr>
            <a:xfrm flipH="1">
              <a:off x="2323238" y="263425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7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33" name="Google Shape;2733;p7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36" name="Google Shape;2736;p7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37" name="Google Shape;2737;p7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38" name="Google Shape;2738;p70"/>
          <p:cNvGrpSpPr/>
          <p:nvPr/>
        </p:nvGrpSpPr>
        <p:grpSpPr>
          <a:xfrm>
            <a:off x="706038" y="312972"/>
            <a:ext cx="140222" cy="140409"/>
            <a:chOff x="2741000" y="199475"/>
            <a:chExt cx="191953" cy="192210"/>
          </a:xfrm>
        </p:grpSpPr>
        <p:sp>
          <p:nvSpPr>
            <p:cNvPr id="2739" name="Google Shape;2739;p7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7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2"/>
        <p:cNvGrpSpPr/>
        <p:nvPr/>
      </p:nvGrpSpPr>
      <p:grpSpPr>
        <a:xfrm>
          <a:off x="0" y="0"/>
          <a:ext cx="0" cy="0"/>
          <a:chOff x="0" y="0"/>
          <a:chExt cx="0" cy="0"/>
        </a:xfrm>
      </p:grpSpPr>
      <p:sp>
        <p:nvSpPr>
          <p:cNvPr id="1053" name="Google Shape;1053;p46"/>
          <p:cNvSpPr txBox="1">
            <a:spLocks noGrp="1"/>
          </p:cNvSpPr>
          <p:nvPr>
            <p:ph type="title"/>
          </p:nvPr>
        </p:nvSpPr>
        <p:spPr>
          <a:xfrm>
            <a:off x="750600" y="3073400"/>
            <a:ext cx="3358500" cy="12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 dirty="0">
                <a:solidFill>
                  <a:schemeClr val="lt2"/>
                </a:solidFill>
              </a:rPr>
              <a:t>des</a:t>
            </a:r>
            <a:br>
              <a:rPr lang="en" dirty="0">
                <a:solidFill>
                  <a:schemeClr val="lt2"/>
                </a:solidFill>
              </a:rPr>
            </a:br>
            <a:r>
              <a:rPr lang="en" dirty="0" err="1">
                <a:solidFill>
                  <a:schemeClr val="lt2"/>
                </a:solidFill>
              </a:rPr>
              <a:t>résultats</a:t>
            </a:r>
            <a:r>
              <a:rPr lang="en" dirty="0"/>
              <a:t> </a:t>
            </a:r>
            <a:r>
              <a:rPr lang="en" dirty="0" err="1"/>
              <a:t>futurs</a:t>
            </a:r>
            <a:endParaRPr dirty="0"/>
          </a:p>
        </p:txBody>
      </p:sp>
      <p:sp>
        <p:nvSpPr>
          <p:cNvPr id="1054" name="Google Shape;1054;p46"/>
          <p:cNvSpPr/>
          <p:nvPr/>
        </p:nvSpPr>
        <p:spPr>
          <a:xfrm>
            <a:off x="856775" y="3293950"/>
            <a:ext cx="1396116" cy="346975"/>
          </a:xfrm>
          <a:prstGeom prst="rect">
            <a:avLst/>
          </a:prstGeom>
        </p:spPr>
        <p:txBody>
          <a:bodyPr>
            <a:prstTxWarp prst="textPlain">
              <a:avLst/>
            </a:prstTxWarp>
          </a:bodyPr>
          <a:lstStyle/>
          <a:p>
            <a:pPr lvl="0" algn="ctr"/>
            <a:r>
              <a:rPr lang="fr-FR" dirty="0">
                <a:ln w="9525" cap="flat" cmpd="sng">
                  <a:solidFill>
                    <a:schemeClr val="dk1"/>
                  </a:solidFill>
                  <a:prstDash val="solid"/>
                  <a:round/>
                  <a:headEnd type="none" w="sm" len="sm"/>
                  <a:tailEnd type="none" w="sm" len="sm"/>
                </a:ln>
                <a:noFill/>
                <a:latin typeface="Bebas Neue"/>
              </a:rPr>
              <a:t>PRÉDICTION</a:t>
            </a:r>
            <a:endParaRPr b="0" i="0" dirty="0">
              <a:ln w="9525" cap="flat" cmpd="sng">
                <a:solidFill>
                  <a:schemeClr val="dk1"/>
                </a:solidFill>
                <a:prstDash val="solid"/>
                <a:round/>
                <a:headEnd type="none" w="sm" len="sm"/>
                <a:tailEnd type="none" w="sm" len="sm"/>
              </a:ln>
              <a:noFill/>
              <a:latin typeface="Bebas Neue"/>
            </a:endParaRPr>
          </a:p>
        </p:txBody>
      </p:sp>
      <p:sp>
        <p:nvSpPr>
          <p:cNvPr id="1055" name="Google Shape;1055;p46"/>
          <p:cNvSpPr/>
          <p:nvPr/>
        </p:nvSpPr>
        <p:spPr>
          <a:xfrm>
            <a:off x="1973163" y="2784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4951838" y="3871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4323201" y="41754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rot="-1685758">
            <a:off x="4253003" y="3304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846238" y="2569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rot="-1685758">
            <a:off x="746378" y="23489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1203076" y="2863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063" name="Google Shape;1063;p4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66" name="Google Shape;1066;p46">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67" name="Google Shape;1067;p46">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6">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5;p40">
            <a:extLst>
              <a:ext uri="{FF2B5EF4-FFF2-40B4-BE49-F238E27FC236}">
                <a16:creationId xmlns:a16="http://schemas.microsoft.com/office/drawing/2014/main" id="{E538B90F-3F03-324E-B94D-B6DA5DC132E1}"/>
              </a:ext>
            </a:extLst>
          </p:cNvPr>
          <p:cNvSpPr/>
          <p:nvPr/>
        </p:nvSpPr>
        <p:spPr>
          <a:xfrm>
            <a:off x="984286" y="1011963"/>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7500" dirty="0">
                <a:latin typeface="Bebas Neue" panose="020B0604020202020204" charset="0"/>
              </a:rPr>
              <a:t>3</a:t>
            </a:r>
            <a:endParaRPr sz="7500" dirty="0">
              <a:latin typeface="Bebas Neue" panose="020B060402020202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C’est quoi le forecast ?</a:t>
            </a:r>
            <a:endParaRPr dirty="0"/>
          </a:p>
        </p:txBody>
      </p:sp>
      <p:sp>
        <p:nvSpPr>
          <p:cNvPr id="355" name="Google Shape;355;p36"/>
          <p:cNvSpPr txBox="1">
            <a:spLocks noGrp="1"/>
          </p:cNvSpPr>
          <p:nvPr>
            <p:ph type="subTitle" idx="1"/>
          </p:nvPr>
        </p:nvSpPr>
        <p:spPr>
          <a:xfrm>
            <a:off x="714300" y="1398579"/>
            <a:ext cx="5386200" cy="1547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dirty="0"/>
              <a:t>Forecast en français signifie Prévision. Il permet de :</a:t>
            </a:r>
          </a:p>
          <a:p>
            <a:pPr marL="457200" lvl="0" indent="-317500" algn="l" rtl="0">
              <a:spcBef>
                <a:spcPts val="0"/>
              </a:spcBef>
              <a:spcAft>
                <a:spcPts val="0"/>
              </a:spcAft>
              <a:buSzPts val="1400"/>
              <a:buChar char="●"/>
            </a:pPr>
            <a:r>
              <a:rPr lang="en" dirty="0"/>
              <a:t>Prédire l’évolution des demandes.</a:t>
            </a:r>
          </a:p>
          <a:p>
            <a:pPr marL="457200" lvl="0" indent="-317500" algn="l" rtl="0">
              <a:spcBef>
                <a:spcPts val="0"/>
              </a:spcBef>
              <a:spcAft>
                <a:spcPts val="0"/>
              </a:spcAft>
              <a:buSzPts val="1400"/>
              <a:buChar char="●"/>
            </a:pPr>
            <a:r>
              <a:rPr lang="en" dirty="0"/>
              <a:t>Anticiper :</a:t>
            </a:r>
          </a:p>
          <a:p>
            <a:pPr lvl="1">
              <a:buChar char="●"/>
            </a:pPr>
            <a:r>
              <a:rPr lang="en" sz="1400" dirty="0"/>
              <a:t>L’etat du stock pour eviter les ruptures de chaînes.</a:t>
            </a:r>
          </a:p>
          <a:p>
            <a:pPr lvl="1">
              <a:buChar char="●"/>
            </a:pPr>
            <a:r>
              <a:rPr lang="fr-FR" sz="1400" dirty="0"/>
              <a:t>L</a:t>
            </a:r>
            <a:r>
              <a:rPr lang="en" sz="1400" dirty="0"/>
              <a:t>es flux de demandes en lançant des campagnes marketing</a:t>
            </a:r>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59"/>
          <p:cNvSpPr/>
          <p:nvPr/>
        </p:nvSpPr>
        <p:spPr>
          <a:xfrm rot="7202286">
            <a:off x="3663080" y="3195443"/>
            <a:ext cx="666037" cy="662639"/>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 cas d’utilisation</a:t>
            </a:r>
            <a:endParaRPr dirty="0"/>
          </a:p>
        </p:txBody>
      </p:sp>
      <p:sp>
        <p:nvSpPr>
          <p:cNvPr id="1746" name="Google Shape;1746;p5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747" name="Google Shape;1747;p59"/>
          <p:cNvGrpSpPr/>
          <p:nvPr/>
        </p:nvGrpSpPr>
        <p:grpSpPr>
          <a:xfrm>
            <a:off x="3118421" y="1429171"/>
            <a:ext cx="3478666" cy="2560710"/>
            <a:chOff x="3118421" y="1429171"/>
            <a:chExt cx="3478666" cy="2560710"/>
          </a:xfrm>
        </p:grpSpPr>
        <p:grpSp>
          <p:nvGrpSpPr>
            <p:cNvPr id="1748" name="Google Shape;1748;p59"/>
            <p:cNvGrpSpPr/>
            <p:nvPr/>
          </p:nvGrpSpPr>
          <p:grpSpPr>
            <a:xfrm rot="659716">
              <a:off x="3260461" y="1978737"/>
              <a:ext cx="2293211" cy="1710173"/>
              <a:chOff x="1062800" y="1986296"/>
              <a:chExt cx="2169540" cy="1617945"/>
            </a:xfrm>
          </p:grpSpPr>
          <p:sp>
            <p:nvSpPr>
              <p:cNvPr id="1749" name="Google Shape;1749;p59"/>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9"/>
            <p:cNvGrpSpPr/>
            <p:nvPr/>
          </p:nvGrpSpPr>
          <p:grpSpPr>
            <a:xfrm rot="-1708478">
              <a:off x="4394965" y="1757610"/>
              <a:ext cx="1860831" cy="1903833"/>
              <a:chOff x="6882732" y="2040297"/>
              <a:chExt cx="1861102" cy="1904111"/>
            </a:xfrm>
          </p:grpSpPr>
          <p:grpSp>
            <p:nvGrpSpPr>
              <p:cNvPr id="1764" name="Google Shape;1764;p59"/>
              <p:cNvGrpSpPr/>
              <p:nvPr/>
            </p:nvGrpSpPr>
            <p:grpSpPr>
              <a:xfrm rot="1800000">
                <a:off x="7153488" y="2273972"/>
                <a:ext cx="1319590" cy="1436760"/>
                <a:chOff x="2956444" y="-416775"/>
                <a:chExt cx="1627918" cy="1772276"/>
              </a:xfrm>
            </p:grpSpPr>
            <p:sp>
              <p:nvSpPr>
                <p:cNvPr id="1765" name="Google Shape;1765;p59"/>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59"/>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80" name="Google Shape;1780;p59"/>
          <p:cNvSpPr txBox="1"/>
          <p:nvPr/>
        </p:nvSpPr>
        <p:spPr>
          <a:xfrm>
            <a:off x="706049" y="1540775"/>
            <a:ext cx="1526787"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chemeClr val="dk1"/>
                </a:solidFill>
                <a:latin typeface="Bebas Neue"/>
                <a:ea typeface="Bebas Neue"/>
                <a:cs typeface="Bebas Neue"/>
                <a:sym typeface="Bebas Neue"/>
              </a:rPr>
              <a:t>1- Materiau</a:t>
            </a:r>
            <a:endParaRPr sz="2700" dirty="0">
              <a:solidFill>
                <a:schemeClr val="dk1"/>
              </a:solidFill>
              <a:latin typeface="Bebas Neue"/>
              <a:ea typeface="Bebas Neue"/>
              <a:cs typeface="Bebas Neue"/>
              <a:sym typeface="Bebas Neue"/>
            </a:endParaRPr>
          </a:p>
        </p:txBody>
      </p:sp>
      <p:sp>
        <p:nvSpPr>
          <p:cNvPr id="1782" name="Google Shape;1782;p59"/>
          <p:cNvSpPr txBox="1"/>
          <p:nvPr/>
        </p:nvSpPr>
        <p:spPr>
          <a:xfrm>
            <a:off x="706050" y="3072613"/>
            <a:ext cx="13674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chemeClr val="dk1"/>
                </a:solidFill>
                <a:latin typeface="Bebas Neue"/>
                <a:ea typeface="Bebas Neue"/>
                <a:cs typeface="Bebas Neue"/>
                <a:sym typeface="Bebas Neue"/>
              </a:rPr>
              <a:t>2 - Zones</a:t>
            </a:r>
            <a:endParaRPr sz="2700" dirty="0">
              <a:solidFill>
                <a:schemeClr val="dk1"/>
              </a:solidFill>
              <a:latin typeface="Bebas Neue"/>
              <a:ea typeface="Bebas Neue"/>
              <a:cs typeface="Bebas Neue"/>
              <a:sym typeface="Bebas Neue"/>
            </a:endParaRPr>
          </a:p>
        </p:txBody>
      </p:sp>
      <p:sp>
        <p:nvSpPr>
          <p:cNvPr id="1784" name="Google Shape;1784;p59"/>
          <p:cNvSpPr txBox="1"/>
          <p:nvPr/>
        </p:nvSpPr>
        <p:spPr>
          <a:xfrm>
            <a:off x="6071755" y="1540775"/>
            <a:ext cx="2357946"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dirty="0">
                <a:solidFill>
                  <a:schemeClr val="dk1"/>
                </a:solidFill>
                <a:latin typeface="Bebas Neue"/>
                <a:ea typeface="Bebas Neue"/>
                <a:cs typeface="Bebas Neue"/>
                <a:sym typeface="Bebas Neue"/>
              </a:rPr>
              <a:t>3 – Zone d’activité</a:t>
            </a:r>
            <a:endParaRPr sz="2700" dirty="0">
              <a:solidFill>
                <a:schemeClr val="dk1"/>
              </a:solidFill>
              <a:latin typeface="Bebas Neue"/>
              <a:ea typeface="Bebas Neue"/>
              <a:cs typeface="Bebas Neue"/>
              <a:sym typeface="Bebas Neue"/>
            </a:endParaRPr>
          </a:p>
        </p:txBody>
      </p:sp>
      <p:sp>
        <p:nvSpPr>
          <p:cNvPr id="1785" name="Google Shape;1785;p59"/>
          <p:cNvSpPr txBox="1"/>
          <p:nvPr/>
        </p:nvSpPr>
        <p:spPr>
          <a:xfrm>
            <a:off x="6455400" y="1918399"/>
            <a:ext cx="1974300" cy="82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fr-FR" dirty="0">
                <a:solidFill>
                  <a:schemeClr val="dk1"/>
                </a:solidFill>
                <a:latin typeface="Arimo"/>
                <a:ea typeface="Arimo"/>
                <a:cs typeface="Arimo"/>
                <a:sym typeface="Arimo"/>
              </a:rPr>
              <a:t>Lorem ipsum</a:t>
            </a:r>
          </a:p>
        </p:txBody>
      </p:sp>
      <p:cxnSp>
        <p:nvCxnSpPr>
          <p:cNvPr id="1788" name="Google Shape;1788;p59"/>
          <p:cNvCxnSpPr>
            <a:cxnSpLocks/>
            <a:stCxn id="1780" idx="3"/>
          </p:cNvCxnSpPr>
          <p:nvPr/>
        </p:nvCxnSpPr>
        <p:spPr>
          <a:xfrm>
            <a:off x="2232836" y="1691225"/>
            <a:ext cx="1415314" cy="642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89" name="Google Shape;1789;p59"/>
          <p:cNvCxnSpPr>
            <a:stCxn id="1782" idx="3"/>
          </p:cNvCxnSpPr>
          <p:nvPr/>
        </p:nvCxnSpPr>
        <p:spPr>
          <a:xfrm rot="10800000" flipH="1">
            <a:off x="2073450" y="3038563"/>
            <a:ext cx="1231800" cy="1845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90" name="Google Shape;1790;p59"/>
          <p:cNvCxnSpPr>
            <a:cxnSpLocks/>
            <a:stCxn id="1784" idx="1"/>
          </p:cNvCxnSpPr>
          <p:nvPr/>
        </p:nvCxnSpPr>
        <p:spPr>
          <a:xfrm rot="10800000" flipV="1">
            <a:off x="5610315" y="1691225"/>
            <a:ext cx="461441" cy="556800"/>
          </a:xfrm>
          <a:prstGeom prst="bentConnector2">
            <a:avLst/>
          </a:prstGeom>
          <a:noFill/>
          <a:ln w="9525" cap="flat" cmpd="sng">
            <a:solidFill>
              <a:schemeClr val="dk1"/>
            </a:solidFill>
            <a:prstDash val="solid"/>
            <a:round/>
            <a:headEnd type="none" w="med" len="med"/>
            <a:tailEnd type="oval" w="med" len="med"/>
          </a:ln>
        </p:spPr>
      </p:cxnSp>
      <p:sp>
        <p:nvSpPr>
          <p:cNvPr id="1792" name="Google Shape;1792;p5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95" name="Google Shape;1795;p5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ANALYSIS</a:t>
            </a:r>
            <a:endParaRPr sz="1000" dirty="0">
              <a:solidFill>
                <a:schemeClr val="dk1"/>
              </a:solidFill>
              <a:latin typeface="Bebas Neue"/>
              <a:ea typeface="Bebas Neue"/>
              <a:cs typeface="Bebas Neue"/>
              <a:sym typeface="Bebas Neue"/>
            </a:endParaRPr>
          </a:p>
        </p:txBody>
      </p:sp>
      <p:sp>
        <p:nvSpPr>
          <p:cNvPr id="1796" name="Google Shape;1796;p5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97" name="Google Shape;1797;p59"/>
          <p:cNvGrpSpPr/>
          <p:nvPr/>
        </p:nvGrpSpPr>
        <p:grpSpPr>
          <a:xfrm>
            <a:off x="706038" y="312972"/>
            <a:ext cx="140222" cy="140409"/>
            <a:chOff x="2741000" y="199475"/>
            <a:chExt cx="191953" cy="192210"/>
          </a:xfrm>
        </p:grpSpPr>
        <p:sp>
          <p:nvSpPr>
            <p:cNvPr id="1798" name="Google Shape;1798;p5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59">
            <a:hlinkClick r:id="rId6" action="ppaction://hlinksldjump"/>
          </p:cNvPr>
          <p:cNvSpPr/>
          <p:nvPr/>
        </p:nvSpPr>
        <p:spPr>
          <a:xfrm>
            <a:off x="821900" y="4289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7856375" y="10317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7179413" y="8908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9"/>
          <p:cNvSpPr/>
          <p:nvPr/>
        </p:nvSpPr>
        <p:spPr>
          <a:xfrm rot="-1685758">
            <a:off x="6156294" y="1163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a:off x="6597076" y="7184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p:nvPr/>
        </p:nvSpPr>
        <p:spPr>
          <a:xfrm>
            <a:off x="8311499" y="71839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PREDICTION DU CA HT</a:t>
            </a:r>
            <a:endParaRPr dirty="0"/>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6851150" y="981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Image 26" descr="Une image contenant texte&#10;&#10;Description générée automatiquement">
            <a:extLst>
              <a:ext uri="{FF2B5EF4-FFF2-40B4-BE49-F238E27FC236}">
                <a16:creationId xmlns:a16="http://schemas.microsoft.com/office/drawing/2014/main" id="{D3EADEA6-A53E-2949-B0E3-5A60588CDCDD}"/>
              </a:ext>
            </a:extLst>
          </p:cNvPr>
          <p:cNvPicPr>
            <a:picLocks noChangeAspect="1"/>
          </p:cNvPicPr>
          <p:nvPr/>
        </p:nvPicPr>
        <p:blipFill>
          <a:blip r:embed="rId7"/>
          <a:stretch>
            <a:fillRect/>
          </a:stretch>
        </p:blipFill>
        <p:spPr>
          <a:xfrm>
            <a:off x="6928167" y="4581033"/>
            <a:ext cx="1674630" cy="645430"/>
          </a:xfrm>
          <a:prstGeom prst="rect">
            <a:avLst/>
          </a:prstGeom>
        </p:spPr>
      </p:pic>
      <p:pic>
        <p:nvPicPr>
          <p:cNvPr id="28" name="Image 27">
            <a:extLst>
              <a:ext uri="{FF2B5EF4-FFF2-40B4-BE49-F238E27FC236}">
                <a16:creationId xmlns:a16="http://schemas.microsoft.com/office/drawing/2014/main" id="{21EB6BBA-18ED-0F4A-AA56-CB60D00B5BD4}"/>
              </a:ext>
            </a:extLst>
          </p:cNvPr>
          <p:cNvPicPr>
            <a:picLocks noChangeAspect="1"/>
          </p:cNvPicPr>
          <p:nvPr/>
        </p:nvPicPr>
        <p:blipFill>
          <a:blip r:embed="rId8"/>
          <a:stretch>
            <a:fillRect/>
          </a:stretch>
        </p:blipFill>
        <p:spPr>
          <a:xfrm>
            <a:off x="611876" y="4339083"/>
            <a:ext cx="1467648" cy="1100736"/>
          </a:xfrm>
          <a:prstGeom prst="rect">
            <a:avLst/>
          </a:prstGeom>
        </p:spPr>
      </p:pic>
      <p:pic>
        <p:nvPicPr>
          <p:cNvPr id="3" name="Image 2">
            <a:extLst>
              <a:ext uri="{FF2B5EF4-FFF2-40B4-BE49-F238E27FC236}">
                <a16:creationId xmlns:a16="http://schemas.microsoft.com/office/drawing/2014/main" id="{F3DD0E91-814E-8243-BD7E-A160C107CCE3}"/>
              </a:ext>
            </a:extLst>
          </p:cNvPr>
          <p:cNvPicPr>
            <a:picLocks noChangeAspect="1"/>
          </p:cNvPicPr>
          <p:nvPr/>
        </p:nvPicPr>
        <p:blipFill>
          <a:blip r:embed="rId9"/>
          <a:stretch>
            <a:fillRect/>
          </a:stretch>
        </p:blipFill>
        <p:spPr>
          <a:xfrm>
            <a:off x="0" y="1278967"/>
            <a:ext cx="9144000" cy="3135802"/>
          </a:xfrm>
          <a:prstGeom prst="rect">
            <a:avLst/>
          </a:prstGeom>
        </p:spPr>
      </p:pic>
    </p:spTree>
    <p:extLst>
      <p:ext uri="{BB962C8B-B14F-4D97-AF65-F5344CB8AC3E}">
        <p14:creationId xmlns:p14="http://schemas.microsoft.com/office/powerpoint/2010/main" val="3613127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PREDICTION DU CA HT ALUMINIUM</a:t>
            </a:r>
            <a:endParaRPr dirty="0"/>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6851150" y="981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Image 26" descr="Une image contenant texte&#10;&#10;Description générée automatiquement">
            <a:extLst>
              <a:ext uri="{FF2B5EF4-FFF2-40B4-BE49-F238E27FC236}">
                <a16:creationId xmlns:a16="http://schemas.microsoft.com/office/drawing/2014/main" id="{D3EADEA6-A53E-2949-B0E3-5A60588CDCDD}"/>
              </a:ext>
            </a:extLst>
          </p:cNvPr>
          <p:cNvPicPr>
            <a:picLocks noChangeAspect="1"/>
          </p:cNvPicPr>
          <p:nvPr/>
        </p:nvPicPr>
        <p:blipFill>
          <a:blip r:embed="rId7"/>
          <a:stretch>
            <a:fillRect/>
          </a:stretch>
        </p:blipFill>
        <p:spPr>
          <a:xfrm>
            <a:off x="6928167" y="4581033"/>
            <a:ext cx="1674630" cy="645430"/>
          </a:xfrm>
          <a:prstGeom prst="rect">
            <a:avLst/>
          </a:prstGeom>
        </p:spPr>
      </p:pic>
      <p:pic>
        <p:nvPicPr>
          <p:cNvPr id="28" name="Image 27">
            <a:extLst>
              <a:ext uri="{FF2B5EF4-FFF2-40B4-BE49-F238E27FC236}">
                <a16:creationId xmlns:a16="http://schemas.microsoft.com/office/drawing/2014/main" id="{21EB6BBA-18ED-0F4A-AA56-CB60D00B5BD4}"/>
              </a:ext>
            </a:extLst>
          </p:cNvPr>
          <p:cNvPicPr>
            <a:picLocks noChangeAspect="1"/>
          </p:cNvPicPr>
          <p:nvPr/>
        </p:nvPicPr>
        <p:blipFill>
          <a:blip r:embed="rId8"/>
          <a:stretch>
            <a:fillRect/>
          </a:stretch>
        </p:blipFill>
        <p:spPr>
          <a:xfrm>
            <a:off x="611876" y="4339083"/>
            <a:ext cx="1467648" cy="1100736"/>
          </a:xfrm>
          <a:prstGeom prst="rect">
            <a:avLst/>
          </a:prstGeom>
        </p:spPr>
      </p:pic>
      <p:pic>
        <p:nvPicPr>
          <p:cNvPr id="4" name="Image 3">
            <a:extLst>
              <a:ext uri="{FF2B5EF4-FFF2-40B4-BE49-F238E27FC236}">
                <a16:creationId xmlns:a16="http://schemas.microsoft.com/office/drawing/2014/main" id="{CFB08DA4-0AB2-4D41-BAA4-38C0D2D1F77B}"/>
              </a:ext>
            </a:extLst>
          </p:cNvPr>
          <p:cNvPicPr>
            <a:picLocks noChangeAspect="1"/>
          </p:cNvPicPr>
          <p:nvPr/>
        </p:nvPicPr>
        <p:blipFill>
          <a:blip r:embed="rId9"/>
          <a:stretch>
            <a:fillRect/>
          </a:stretch>
        </p:blipFill>
        <p:spPr>
          <a:xfrm>
            <a:off x="449397" y="1547008"/>
            <a:ext cx="8153400" cy="2682040"/>
          </a:xfrm>
          <a:prstGeom prst="rect">
            <a:avLst/>
          </a:prstGeom>
        </p:spPr>
      </p:pic>
    </p:spTree>
    <p:extLst>
      <p:ext uri="{BB962C8B-B14F-4D97-AF65-F5344CB8AC3E}">
        <p14:creationId xmlns:p14="http://schemas.microsoft.com/office/powerpoint/2010/main" val="2806880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80400" y="3435425"/>
            <a:ext cx="46818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             * </a:t>
            </a:r>
            <a:endParaRPr dirty="0">
              <a:solidFill>
                <a:schemeClr val="lt2"/>
              </a:solidFill>
            </a:endParaRPr>
          </a:p>
          <a:p>
            <a:pPr marL="0" lvl="0" indent="0" algn="l" rtl="0">
              <a:spcBef>
                <a:spcPts val="0"/>
              </a:spcBef>
              <a:spcAft>
                <a:spcPts val="0"/>
              </a:spcAft>
              <a:buNone/>
            </a:pPr>
            <a:r>
              <a:rPr lang="en" dirty="0"/>
              <a:t>STEPS</a:t>
            </a:r>
            <a:endParaRPr dirty="0"/>
          </a:p>
        </p:txBody>
      </p:sp>
      <p:sp>
        <p:nvSpPr>
          <p:cNvPr id="647" name="Google Shape;647;p40"/>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L’avenir</a:t>
            </a:r>
            <a:r>
              <a:rPr lang="en" dirty="0"/>
              <a:t> avec nous</a:t>
            </a:r>
            <a:endParaRPr dirty="0"/>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r>
              <a:rPr lang="fr-FR" b="0" i="0" dirty="0">
                <a:ln w="9525" cap="flat" cmpd="sng">
                  <a:solidFill>
                    <a:schemeClr val="dk1"/>
                  </a:solidFill>
                  <a:prstDash val="solid"/>
                  <a:round/>
                  <a:headEnd type="none" w="sm" len="sm"/>
                  <a:tailEnd type="none" w="sm" len="sm"/>
                </a:ln>
                <a:noFill/>
                <a:latin typeface="Bebas Neue"/>
              </a:rPr>
              <a:t>NEXT</a:t>
            </a:r>
            <a:endParaRPr b="0" i="0" dirty="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394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a:uFill>
                  <a:noFill/>
                </a:uFill>
                <a:hlinkClick r:id="rId3"/>
              </a:rPr>
              <a:t>Slidesgo</a:t>
            </a:r>
            <a:r>
              <a:rPr lang="en"/>
              <a:t> template: </a:t>
            </a:r>
            <a:endParaRPr/>
          </a:p>
          <a:p>
            <a:pPr marL="457200" lvl="0" indent="-304800" algn="l" rtl="0">
              <a:spcBef>
                <a:spcPts val="0"/>
              </a:spcBef>
              <a:spcAft>
                <a:spcPts val="0"/>
              </a:spcAft>
              <a:buSzPts val="1200"/>
              <a:buAutoNum type="arabicPeriod"/>
            </a:pPr>
            <a:r>
              <a:rPr lang="en"/>
              <a:t>A slide structure based on a multi-purpose presentation for Business, which you can easily adapt to your needs. For more info on how to edit the template, please visit </a:t>
            </a:r>
            <a:r>
              <a:rPr lang="en">
                <a:uFill>
                  <a:noFill/>
                </a:uFill>
                <a:hlinkClick r:id="rId4"/>
              </a:rPr>
              <a:t>Slidesgo School</a:t>
            </a:r>
            <a:r>
              <a:rPr lang="en"/>
              <a:t> or read our </a:t>
            </a:r>
            <a:r>
              <a:rPr lang="en" b="1">
                <a:solidFill>
                  <a:schemeClr val="lt2"/>
                </a:solidFill>
                <a:uFill>
                  <a:noFill/>
                </a:uFill>
                <a:hlinkClick r:id="rId5">
                  <a:extLst>
                    <a:ext uri="{A12FA001-AC4F-418D-AE19-62706E023703}">
                      <ahyp:hlinkClr xmlns:ahyp="http://schemas.microsoft.com/office/drawing/2018/hyperlinkcolor" val="tx"/>
                    </a:ext>
                  </a:extLst>
                </a:hlinkClick>
              </a:rPr>
              <a:t>FAQs</a:t>
            </a:r>
            <a:r>
              <a:rPr lang="en"/>
              <a:t>.</a:t>
            </a:r>
            <a:endParaRPr/>
          </a:p>
          <a:p>
            <a:pPr marL="457200" lvl="0" indent="-304800" algn="l" rtl="0">
              <a:spcBef>
                <a:spcPts val="0"/>
              </a:spcBef>
              <a:spcAft>
                <a:spcPts val="0"/>
              </a:spcAft>
              <a:buSzPts val="1200"/>
              <a:buAutoNum type="arabicPeriod"/>
            </a:pPr>
            <a:r>
              <a:rPr lang="en"/>
              <a:t>An assortment of graphic resources that are suitable for use in the presentation can be found in the </a:t>
            </a:r>
            <a:r>
              <a:rPr lang="en" b="1">
                <a:solidFill>
                  <a:schemeClr val="lt2"/>
                </a:solidFill>
                <a:uFill>
                  <a:noFill/>
                </a:uFill>
                <a:hlinkClick r:id="rId6" action="ppaction://hlinksldjump">
                  <a:extLst>
                    <a:ext uri="{A12FA001-AC4F-418D-AE19-62706E023703}">
                      <ahyp:hlinkClr xmlns:ahyp="http://schemas.microsoft.com/office/drawing/2018/hyperlinkcolor" val="tx"/>
                    </a:ext>
                  </a:extLst>
                </a:hlinkClick>
              </a:rPr>
              <a:t>alternative resources slide</a:t>
            </a:r>
            <a:r>
              <a:rPr lang="en" b="1">
                <a:solidFill>
                  <a:schemeClr val="lt2"/>
                </a:solidFill>
              </a:rPr>
              <a:t>s</a:t>
            </a:r>
            <a:r>
              <a:rPr lang="en"/>
              <a:t>.</a:t>
            </a:r>
            <a:endParaRPr/>
          </a:p>
          <a:p>
            <a:pPr marL="457200" lvl="0" indent="-304800" algn="l" rtl="0">
              <a:spcBef>
                <a:spcPts val="0"/>
              </a:spcBef>
              <a:spcAft>
                <a:spcPts val="0"/>
              </a:spcAft>
              <a:buSzPts val="1200"/>
              <a:buAutoNum type="arabicPeriod"/>
            </a:pPr>
            <a:r>
              <a:rPr lang="en"/>
              <a:t>A</a:t>
            </a:r>
            <a:r>
              <a:rPr lang="en" b="1">
                <a:solidFill>
                  <a:schemeClr val="lt2"/>
                </a:solidFill>
              </a:rPr>
              <a:t> </a:t>
            </a:r>
            <a:r>
              <a:rPr lang="en" b="1">
                <a:solidFill>
                  <a:schemeClr val="lt2"/>
                </a:solidFill>
                <a:uFill>
                  <a:noFill/>
                </a:uFill>
                <a:hlinkClick r:id="rId7" action="ppaction://hlinksldjump">
                  <a:extLst>
                    <a:ext uri="{A12FA001-AC4F-418D-AE19-62706E023703}">
                      <ahyp:hlinkClr xmlns:ahyp="http://schemas.microsoft.com/office/drawing/2018/hyperlinkcolor" val="tx"/>
                    </a:ext>
                  </a:extLst>
                </a:hlinkClick>
              </a:rPr>
              <a:t>thanks slide</a:t>
            </a:r>
            <a:r>
              <a:rPr lang="en"/>
              <a:t>, which you must keep so that proper credits for our design are given.</a:t>
            </a:r>
            <a:endParaRPr/>
          </a:p>
          <a:p>
            <a:pPr marL="457200" lvl="0" indent="-304800" algn="l" rtl="0">
              <a:spcBef>
                <a:spcPts val="0"/>
              </a:spcBef>
              <a:spcAft>
                <a:spcPts val="0"/>
              </a:spcAft>
              <a:buSzPts val="1200"/>
              <a:buAutoNum type="arabicPeriod"/>
            </a:pPr>
            <a:r>
              <a:rPr lang="en"/>
              <a:t>A </a:t>
            </a:r>
            <a:r>
              <a:rPr lang="en" b="1">
                <a:solidFill>
                  <a:schemeClr val="lt2"/>
                </a:solidFill>
                <a:uFill>
                  <a:noFill/>
                </a:uFill>
                <a:hlinkClick r:id="rId8" action="ppaction://hlinksldjump">
                  <a:extLst>
                    <a:ext uri="{A12FA001-AC4F-418D-AE19-62706E023703}">
                      <ahyp:hlinkClr xmlns:ahyp="http://schemas.microsoft.com/office/drawing/2018/hyperlinkcolor" val="tx"/>
                    </a:ext>
                  </a:extLst>
                </a:hlinkClick>
              </a:rPr>
              <a:t>resources slide</a:t>
            </a:r>
            <a:r>
              <a:rPr lang="en"/>
              <a:t>, where you’ll find links to all the elements used in the template.</a:t>
            </a:r>
            <a:endParaRPr/>
          </a:p>
          <a:p>
            <a:pPr marL="457200" lvl="0" indent="-304800" algn="l" rtl="0">
              <a:spcBef>
                <a:spcPts val="0"/>
              </a:spcBef>
              <a:spcAft>
                <a:spcPts val="0"/>
              </a:spcAft>
              <a:buSzPts val="1200"/>
              <a:buAutoNum type="arabicPeriod"/>
            </a:pPr>
            <a:r>
              <a:rPr lang="en" b="1">
                <a:solidFill>
                  <a:schemeClr val="lt2"/>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t>.</a:t>
            </a:r>
            <a:endParaRPr/>
          </a:p>
          <a:p>
            <a:pPr marL="457200" lvl="0" indent="-304800" algn="l" rtl="0">
              <a:spcBef>
                <a:spcPts val="0"/>
              </a:spcBef>
              <a:spcAft>
                <a:spcPts val="0"/>
              </a:spcAft>
              <a:buSzPts val="1200"/>
              <a:buAutoNum type="arabicPeriod"/>
            </a:pPr>
            <a:r>
              <a:rPr lang="en"/>
              <a:t>Final slides with:</a:t>
            </a:r>
            <a:endParaRPr/>
          </a:p>
          <a:p>
            <a:pPr marL="914400" lvl="0" indent="-304800" algn="l" rtl="0">
              <a:spcBef>
                <a:spcPts val="0"/>
              </a:spcBef>
              <a:spcAft>
                <a:spcPts val="0"/>
              </a:spcAft>
              <a:buSzPts val="1200"/>
              <a:buChar char="●"/>
            </a:pPr>
            <a:r>
              <a:rPr lang="en"/>
              <a:t>The</a:t>
            </a:r>
            <a:r>
              <a:rPr lang="en">
                <a:uFill>
                  <a:noFill/>
                </a:uFill>
                <a:hlinkClick r:id="rId10" action="ppaction://hlinksldjump"/>
              </a:rPr>
              <a:t> </a:t>
            </a:r>
            <a:r>
              <a:rPr lang="en" b="1">
                <a:solidFill>
                  <a:schemeClr val="lt2"/>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t> used in the template.</a:t>
            </a:r>
            <a:endParaRPr/>
          </a:p>
          <a:p>
            <a:pPr marL="914400" lvl="0" indent="-304800" algn="l" rtl="0">
              <a:spcBef>
                <a:spcPts val="0"/>
              </a:spcBef>
              <a:spcAft>
                <a:spcPts val="0"/>
              </a:spcAft>
              <a:buSzPts val="1200"/>
              <a:buChar char="●"/>
            </a:pPr>
            <a:r>
              <a:rPr lang="en"/>
              <a:t>A selection of </a:t>
            </a:r>
            <a:r>
              <a:rPr lang="en" b="1">
                <a:solidFill>
                  <a:schemeClr val="lt2"/>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t>. You can also customize and animate them as you wish with the online editor. Visit </a:t>
            </a:r>
            <a:r>
              <a:rPr lang="en" b="1">
                <a:solidFill>
                  <a:schemeClr val="lt2"/>
                </a:solidFill>
                <a:uFill>
                  <a:noFill/>
                </a:uFill>
                <a:hlinkClick r:id="rId12">
                  <a:extLst>
                    <a:ext uri="{A12FA001-AC4F-418D-AE19-62706E023703}">
                      <ahyp:hlinkClr xmlns:ahyp="http://schemas.microsoft.com/office/drawing/2018/hyperlinkcolor" val="tx"/>
                    </a:ext>
                  </a:extLst>
                </a:hlinkClick>
              </a:rPr>
              <a:t>Storyset</a:t>
            </a:r>
            <a:r>
              <a:rPr lang="en"/>
              <a:t> to find more. </a:t>
            </a:r>
            <a:endParaRPr/>
          </a:p>
          <a:p>
            <a:pPr marL="914400" lvl="0" indent="-304800" algn="l" rtl="0">
              <a:spcBef>
                <a:spcPts val="0"/>
              </a:spcBef>
              <a:spcAft>
                <a:spcPts val="0"/>
              </a:spcAft>
              <a:buSzPts val="1200"/>
              <a:buChar char="●"/>
            </a:pPr>
            <a:r>
              <a:rPr lang="en"/>
              <a:t>More</a:t>
            </a:r>
            <a:r>
              <a:rPr lang="en">
                <a:uFill>
                  <a:noFill/>
                </a:uFill>
                <a:hlinkClick r:id="rId13" action="ppaction://hlinksldjump"/>
              </a:rPr>
              <a:t> </a:t>
            </a:r>
            <a:r>
              <a:rPr lang="en" b="1">
                <a:solidFill>
                  <a:schemeClr val="lt2"/>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t>, whose size and color can be edited. </a:t>
            </a:r>
            <a:endParaRPr/>
          </a:p>
          <a:p>
            <a:pPr marL="914400" lvl="0" indent="-304800" algn="l" rtl="0">
              <a:spcBef>
                <a:spcPts val="0"/>
              </a:spcBef>
              <a:spcAft>
                <a:spcPts val="0"/>
              </a:spcAft>
              <a:buSzPts val="1200"/>
              <a:buChar char="●"/>
            </a:pPr>
            <a:r>
              <a:rPr lang="en"/>
              <a:t>Sets of </a:t>
            </a:r>
            <a:r>
              <a:rPr lang="en" b="1">
                <a:solidFill>
                  <a:schemeClr val="lt2"/>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600"/>
              </a:spcBef>
              <a:spcAft>
                <a:spcPts val="0"/>
              </a:spcAft>
              <a:buNone/>
            </a:pPr>
            <a:r>
              <a:rPr lang="en"/>
              <a:t>You can delete this slide when you’re done editing the presentation.</a:t>
            </a:r>
            <a:endParaRPr/>
          </a:p>
        </p:txBody>
      </p:sp>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a:hlinkClick r:id="rId15"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37" name="Google Shape;337;p35">
            <a:hlinkClick r:id="rId16"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38" name="Google Shape;338;p35">
            <a:hlinkClick r:id="rId17"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a:hlinkClick r:id="rId18"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WORDART</a:t>
            </a:r>
            <a:endParaRPr dirty="0"/>
          </a:p>
        </p:txBody>
      </p:sp>
      <p:sp>
        <p:nvSpPr>
          <p:cNvPr id="355" name="Google Shape;355;p3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This template contains some WordArt text. You’ll notice it because (by default) it has only stroke and no fill. If you want to modify it:</a:t>
            </a:r>
            <a:endParaRPr/>
          </a:p>
          <a:p>
            <a:pPr marL="457200" lvl="0" indent="-317500" algn="l" rtl="0">
              <a:spcBef>
                <a:spcPts val="1600"/>
              </a:spcBef>
              <a:spcAft>
                <a:spcPts val="0"/>
              </a:spcAft>
              <a:buSzPts val="1400"/>
              <a:buChar char="●"/>
            </a:pPr>
            <a:r>
              <a:rPr lang="en"/>
              <a:t>Double-click on it</a:t>
            </a:r>
            <a:endParaRPr/>
          </a:p>
          <a:p>
            <a:pPr marL="457200" lvl="0" indent="-317500" algn="l" rtl="0">
              <a:spcBef>
                <a:spcPts val="0"/>
              </a:spcBef>
              <a:spcAft>
                <a:spcPts val="0"/>
              </a:spcAft>
              <a:buSzPts val="1400"/>
              <a:buChar char="●"/>
            </a:pPr>
            <a:r>
              <a:rPr lang="en"/>
              <a:t>Type your new text in the dialog box</a:t>
            </a:r>
            <a:endParaRPr/>
          </a:p>
          <a:p>
            <a:pPr marL="457200" lvl="0" indent="-317500" algn="l" rtl="0">
              <a:spcBef>
                <a:spcPts val="0"/>
              </a:spcBef>
              <a:spcAft>
                <a:spcPts val="0"/>
              </a:spcAft>
              <a:buSzPts val="1400"/>
              <a:buChar char="●"/>
            </a:pPr>
            <a:r>
              <a:rPr lang="en"/>
              <a:t>You can change the fill color in the top menu</a:t>
            </a:r>
            <a:endParaRPr/>
          </a:p>
          <a:p>
            <a:pPr marL="457200" lvl="0" indent="-317500" algn="l" rtl="0">
              <a:spcBef>
                <a:spcPts val="0"/>
              </a:spcBef>
              <a:spcAft>
                <a:spcPts val="0"/>
              </a:spcAft>
              <a:buSzPts val="1400"/>
              <a:buChar char="●"/>
            </a:pPr>
            <a:r>
              <a:rPr lang="en"/>
              <a:t>You can also modify the stroke, its color, thickness or type</a:t>
            </a:r>
            <a:endParaRPr/>
          </a:p>
          <a:p>
            <a:pPr marL="457200" lvl="0" indent="-317500" algn="l" rtl="0">
              <a:spcBef>
                <a:spcPts val="0"/>
              </a:spcBef>
              <a:spcAft>
                <a:spcPts val="0"/>
              </a:spcAft>
              <a:buSzPts val="1400"/>
              <a:buChar char="●"/>
            </a:pPr>
            <a:r>
              <a:rPr lang="en"/>
              <a:t>Press Enter</a:t>
            </a:r>
            <a:endParaRPr/>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INTRODUCTION</a:t>
            </a:r>
            <a:endParaRPr/>
          </a:p>
        </p:txBody>
      </p:sp>
      <p:sp>
        <p:nvSpPr>
          <p:cNvPr id="556" name="Google Shape;556;p3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557" name="Google Shape;557;p39"/>
          <p:cNvSpPr/>
          <p:nvPr/>
        </p:nvSpPr>
        <p:spPr>
          <a:xfrm>
            <a:off x="4651513" y="16458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694800" y="41483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rot="-1685758">
            <a:off x="4258316" y="967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9"/>
          <p:cNvGrpSpPr/>
          <p:nvPr/>
        </p:nvGrpSpPr>
        <p:grpSpPr>
          <a:xfrm>
            <a:off x="706057" y="956975"/>
            <a:ext cx="3107245" cy="3299166"/>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9"/>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9"/>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9"/>
          <p:cNvSpPr/>
          <p:nvPr/>
        </p:nvSpPr>
        <p:spPr>
          <a:xfrm rot="-1685758">
            <a:off x="4132391" y="3763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cxnSp>
        <p:nvCxnSpPr>
          <p:cNvPr id="623" name="Google Shape;623;p39"/>
          <p:cNvCxnSpPr/>
          <p:nvPr/>
        </p:nvCxnSpPr>
        <p:spPr>
          <a:xfrm>
            <a:off x="4600575" y="2314563"/>
            <a:ext cx="3829200" cy="0"/>
          </a:xfrm>
          <a:prstGeom prst="straightConnector1">
            <a:avLst/>
          </a:prstGeom>
          <a:noFill/>
          <a:ln w="9525" cap="flat" cmpd="sng">
            <a:solidFill>
              <a:schemeClr val="dk1"/>
            </a:solidFill>
            <a:prstDash val="solid"/>
            <a:round/>
            <a:headEnd type="none" w="med" len="med"/>
            <a:tailEnd type="none" w="med" len="med"/>
          </a:ln>
        </p:spPr>
      </p:cxnSp>
      <p:sp>
        <p:nvSpPr>
          <p:cNvPr id="624" name="Google Shape;624;p3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27" name="Google Shape;627;p3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28" name="Google Shape;628;p3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29" name="Google Shape;629;p39"/>
          <p:cNvGrpSpPr/>
          <p:nvPr/>
        </p:nvGrpSpPr>
        <p:grpSpPr>
          <a:xfrm>
            <a:off x="706038" y="312972"/>
            <a:ext cx="140222" cy="140409"/>
            <a:chOff x="2741000" y="199475"/>
            <a:chExt cx="191953" cy="192210"/>
          </a:xfrm>
        </p:grpSpPr>
        <p:sp>
          <p:nvSpPr>
            <p:cNvPr id="630" name="Google Shape;630;p3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p:nvPr/>
        </p:nvSpPr>
        <p:spPr>
          <a:xfrm>
            <a:off x="46638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38"/>
          <p:cNvCxnSpPr/>
          <p:nvPr/>
        </p:nvCxnSpPr>
        <p:spPr>
          <a:xfrm>
            <a:off x="55794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38"/>
          <p:cNvSpPr/>
          <p:nvPr/>
        </p:nvSpPr>
        <p:spPr>
          <a:xfrm>
            <a:off x="8061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8"/>
          <p:cNvCxnSpPr/>
          <p:nvPr/>
        </p:nvCxnSpPr>
        <p:spPr>
          <a:xfrm>
            <a:off x="1721736" y="3731088"/>
            <a:ext cx="2186400" cy="0"/>
          </a:xfrm>
          <a:prstGeom prst="straightConnector1">
            <a:avLst/>
          </a:prstGeom>
          <a:noFill/>
          <a:ln w="9525" cap="flat" cmpd="sng">
            <a:solidFill>
              <a:schemeClr val="dk1"/>
            </a:solidFill>
            <a:prstDash val="solid"/>
            <a:round/>
            <a:headEnd type="none" w="med" len="med"/>
            <a:tailEnd type="none" w="med" len="med"/>
          </a:ln>
        </p:spPr>
      </p:cxnSp>
      <p:sp>
        <p:nvSpPr>
          <p:cNvPr id="502" name="Google Shape;502;p38"/>
          <p:cNvSpPr/>
          <p:nvPr/>
        </p:nvSpPr>
        <p:spPr>
          <a:xfrm>
            <a:off x="46638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38"/>
          <p:cNvCxnSpPr/>
          <p:nvPr/>
        </p:nvCxnSpPr>
        <p:spPr>
          <a:xfrm>
            <a:off x="5579436" y="3731088"/>
            <a:ext cx="2186400" cy="0"/>
          </a:xfrm>
          <a:prstGeom prst="straightConnector1">
            <a:avLst/>
          </a:prstGeom>
          <a:noFill/>
          <a:ln w="9525" cap="flat" cmpd="sng">
            <a:solidFill>
              <a:schemeClr val="dk1"/>
            </a:solidFill>
            <a:prstDash val="solid"/>
            <a:round/>
            <a:headEnd type="none" w="med" len="med"/>
            <a:tailEnd type="none" w="med" len="med"/>
          </a:ln>
        </p:spPr>
      </p:cxnSp>
      <p:sp>
        <p:nvSpPr>
          <p:cNvPr id="504" name="Google Shape;504;p38"/>
          <p:cNvSpPr/>
          <p:nvPr/>
        </p:nvSpPr>
        <p:spPr>
          <a:xfrm>
            <a:off x="8061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SOMMAIRE</a:t>
            </a:r>
            <a:endParaRPr dirty="0"/>
          </a:p>
        </p:txBody>
      </p:sp>
      <p:sp>
        <p:nvSpPr>
          <p:cNvPr id="506" name="Google Shape;506;p38"/>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CONTEXTE &amp; DEMANDE</a:t>
            </a:r>
            <a:endParaRPr dirty="0"/>
          </a:p>
        </p:txBody>
      </p:sp>
      <p:sp>
        <p:nvSpPr>
          <p:cNvPr id="507" name="Google Shape;507;p38"/>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Boulangeot</a:t>
            </a:r>
            <a:r>
              <a:rPr lang="en" dirty="0"/>
              <a:t>, </a:t>
            </a:r>
            <a:r>
              <a:rPr lang="en" dirty="0" err="1"/>
              <a:t>c’est</a:t>
            </a:r>
            <a:r>
              <a:rPr lang="en" dirty="0"/>
              <a:t> quoi ?</a:t>
            </a:r>
          </a:p>
        </p:txBody>
      </p:sp>
      <p:sp>
        <p:nvSpPr>
          <p:cNvPr id="508" name="Google Shape;508;p38"/>
          <p:cNvSpPr txBox="1">
            <a:spLocks noGrp="1"/>
          </p:cNvSpPr>
          <p:nvPr>
            <p:ph type="title" idx="2"/>
          </p:nvPr>
        </p:nvSpPr>
        <p:spPr>
          <a:xfrm>
            <a:off x="8061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509" name="Google Shape;509;p38"/>
          <p:cNvCxnSpPr/>
          <p:nvPr/>
        </p:nvCxnSpPr>
        <p:spPr>
          <a:xfrm>
            <a:off x="17217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10" name="Google Shape;510;p38"/>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ANALYSE DE DONNÉES</a:t>
            </a:r>
            <a:endParaRPr dirty="0"/>
          </a:p>
        </p:txBody>
      </p:sp>
      <p:sp>
        <p:nvSpPr>
          <p:cNvPr id="511" name="Google Shape;511;p38"/>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Nettoyage</a:t>
            </a:r>
            <a:r>
              <a:rPr lang="en" dirty="0"/>
              <a:t>, </a:t>
            </a:r>
            <a:r>
              <a:rPr lang="en" dirty="0" err="1"/>
              <a:t>résultats</a:t>
            </a:r>
            <a:r>
              <a:rPr lang="en" dirty="0"/>
              <a:t>, clustering et </a:t>
            </a:r>
            <a:r>
              <a:rPr lang="en" dirty="0" err="1"/>
              <a:t>démo</a:t>
            </a:r>
            <a:endParaRPr dirty="0"/>
          </a:p>
        </p:txBody>
      </p:sp>
      <p:sp>
        <p:nvSpPr>
          <p:cNvPr id="512" name="Google Shape;512;p38"/>
          <p:cNvSpPr txBox="1">
            <a:spLocks noGrp="1"/>
          </p:cNvSpPr>
          <p:nvPr>
            <p:ph type="title" idx="5"/>
          </p:nvPr>
        </p:nvSpPr>
        <p:spPr>
          <a:xfrm>
            <a:off x="46638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3" name="Google Shape;513;p38"/>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FORECAST</a:t>
            </a:r>
            <a:endParaRPr dirty="0"/>
          </a:p>
        </p:txBody>
      </p:sp>
      <p:sp>
        <p:nvSpPr>
          <p:cNvPr id="514" name="Google Shape;514;p38"/>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Prévision</a:t>
            </a:r>
            <a:r>
              <a:rPr lang="en" dirty="0"/>
              <a:t> des </a:t>
            </a:r>
            <a:r>
              <a:rPr lang="en" dirty="0" err="1"/>
              <a:t>données</a:t>
            </a:r>
            <a:r>
              <a:rPr lang="en" dirty="0"/>
              <a:t> dans le </a:t>
            </a:r>
            <a:r>
              <a:rPr lang="en" dirty="0" err="1"/>
              <a:t>futur</a:t>
            </a:r>
            <a:endParaRPr dirty="0"/>
          </a:p>
        </p:txBody>
      </p:sp>
      <p:sp>
        <p:nvSpPr>
          <p:cNvPr id="515" name="Google Shape;515;p38"/>
          <p:cNvSpPr txBox="1">
            <a:spLocks noGrp="1"/>
          </p:cNvSpPr>
          <p:nvPr>
            <p:ph type="title" idx="8"/>
          </p:nvPr>
        </p:nvSpPr>
        <p:spPr>
          <a:xfrm>
            <a:off x="806111" y="36017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6" name="Google Shape;516;p38"/>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PROCHAINES ETAPES</a:t>
            </a:r>
            <a:endParaRPr dirty="0"/>
          </a:p>
        </p:txBody>
      </p:sp>
      <p:sp>
        <p:nvSpPr>
          <p:cNvPr id="517" name="Google Shape;517;p38"/>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L’avenir</a:t>
            </a:r>
            <a:r>
              <a:rPr lang="en" dirty="0"/>
              <a:t> avec nous</a:t>
            </a:r>
            <a:endParaRPr dirty="0"/>
          </a:p>
        </p:txBody>
      </p:sp>
      <p:sp>
        <p:nvSpPr>
          <p:cNvPr id="518" name="Google Shape;518;p38"/>
          <p:cNvSpPr txBox="1">
            <a:spLocks noGrp="1"/>
          </p:cNvSpPr>
          <p:nvPr>
            <p:ph type="title" idx="14"/>
          </p:nvPr>
        </p:nvSpPr>
        <p:spPr>
          <a:xfrm>
            <a:off x="4663811" y="36017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9" name="Google Shape;519;p3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522" name="Google Shape;522;p3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523" name="Google Shape;523;p3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24" name="Google Shape;524;p3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7450613" y="13608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8"/>
          <p:cNvSpPr/>
          <p:nvPr/>
        </p:nvSpPr>
        <p:spPr>
          <a:xfrm rot="-1685758">
            <a:off x="8157103" y="15712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401588" y="764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8116751" y="26890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8116751" y="32552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rot="-1685758">
            <a:off x="7659553" y="3130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1167876" y="30611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rot="-1685758">
            <a:off x="933116" y="2782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706061" y="13904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255EFAEA-595C-524C-9A51-0CD1F3BC65CA}"/>
              </a:ext>
            </a:extLst>
          </p:cNvPr>
          <p:cNvSpPr txBox="1"/>
          <p:nvPr/>
        </p:nvSpPr>
        <p:spPr>
          <a:xfrm>
            <a:off x="4858247" y="95416"/>
            <a:ext cx="184731" cy="307777"/>
          </a:xfrm>
          <a:prstGeom prst="rect">
            <a:avLst/>
          </a:prstGeom>
          <a:noFill/>
        </p:spPr>
        <p:txBody>
          <a:bodyPr wrap="none" rtlCol="0">
            <a:spAutoFit/>
          </a:bodyPr>
          <a:lstStyle/>
          <a:p>
            <a:endParaRPr lang="fr-FR" dirty="0"/>
          </a:p>
        </p:txBody>
      </p:sp>
      <p:pic>
        <p:nvPicPr>
          <p:cNvPr id="57" name="Image 56" descr="Une image contenant texte&#10;&#10;Description générée automatiquement">
            <a:extLst>
              <a:ext uri="{FF2B5EF4-FFF2-40B4-BE49-F238E27FC236}">
                <a16:creationId xmlns:a16="http://schemas.microsoft.com/office/drawing/2014/main" id="{DF7DCCD2-68C8-254C-8538-47A382BBB791}"/>
              </a:ext>
            </a:extLst>
          </p:cNvPr>
          <p:cNvPicPr>
            <a:picLocks noChangeAspect="1"/>
          </p:cNvPicPr>
          <p:nvPr/>
        </p:nvPicPr>
        <p:blipFill>
          <a:blip r:embed="rId7"/>
          <a:stretch>
            <a:fillRect/>
          </a:stretch>
        </p:blipFill>
        <p:spPr>
          <a:xfrm>
            <a:off x="6959230" y="4579941"/>
            <a:ext cx="1674630" cy="645430"/>
          </a:xfrm>
          <a:prstGeom prst="rect">
            <a:avLst/>
          </a:prstGeom>
        </p:spPr>
      </p:pic>
      <p:pic>
        <p:nvPicPr>
          <p:cNvPr id="58" name="Image 57">
            <a:extLst>
              <a:ext uri="{FF2B5EF4-FFF2-40B4-BE49-F238E27FC236}">
                <a16:creationId xmlns:a16="http://schemas.microsoft.com/office/drawing/2014/main" id="{6F4138DD-A548-7C4F-834A-8E0844BDF2A0}"/>
              </a:ext>
            </a:extLst>
          </p:cNvPr>
          <p:cNvPicPr>
            <a:picLocks noChangeAspect="1"/>
          </p:cNvPicPr>
          <p:nvPr/>
        </p:nvPicPr>
        <p:blipFill>
          <a:blip r:embed="rId8"/>
          <a:stretch>
            <a:fillRect/>
          </a:stretch>
        </p:blipFill>
        <p:spPr>
          <a:xfrm>
            <a:off x="592809" y="4295907"/>
            <a:ext cx="1467648" cy="110073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1"/>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688" name="Google Shape;688;p41"/>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689" name="Google Shape;689;p41"/>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90" name="Google Shape;690;p41"/>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691" name="Google Shape;691;p41"/>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cxnSp>
        <p:nvCxnSpPr>
          <p:cNvPr id="692" name="Google Shape;692;p41"/>
          <p:cNvCxnSpPr/>
          <p:nvPr/>
        </p:nvCxnSpPr>
        <p:spPr>
          <a:xfrm>
            <a:off x="1834521" y="2075713"/>
            <a:ext cx="2051100" cy="0"/>
          </a:xfrm>
          <a:prstGeom prst="straightConnector1">
            <a:avLst/>
          </a:prstGeom>
          <a:noFill/>
          <a:ln w="9525" cap="flat" cmpd="sng">
            <a:solidFill>
              <a:schemeClr val="dk1"/>
            </a:solidFill>
            <a:prstDash val="solid"/>
            <a:round/>
            <a:headEnd type="none" w="med" len="med"/>
            <a:tailEnd type="none" w="med" len="med"/>
          </a:ln>
        </p:spPr>
      </p:cxnSp>
      <p:sp>
        <p:nvSpPr>
          <p:cNvPr id="693" name="Google Shape;693;p41"/>
          <p:cNvSpPr/>
          <p:nvPr/>
        </p:nvSpPr>
        <p:spPr>
          <a:xfrm>
            <a:off x="713983" y="1798633"/>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7553473" y="2835033"/>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5" name="Google Shape;695;p41"/>
          <p:cNvCxnSpPr/>
          <p:nvPr/>
        </p:nvCxnSpPr>
        <p:spPr>
          <a:xfrm>
            <a:off x="5239075" y="3112125"/>
            <a:ext cx="2074800" cy="0"/>
          </a:xfrm>
          <a:prstGeom prst="straightConnector1">
            <a:avLst/>
          </a:prstGeom>
          <a:noFill/>
          <a:ln w="9525" cap="flat" cmpd="sng">
            <a:solidFill>
              <a:schemeClr val="dk1"/>
            </a:solidFill>
            <a:prstDash val="solid"/>
            <a:round/>
            <a:headEnd type="none" w="med" len="med"/>
            <a:tailEnd type="none" w="med" len="med"/>
          </a:ln>
        </p:spPr>
      </p:cxnSp>
      <p:sp>
        <p:nvSpPr>
          <p:cNvPr id="696" name="Google Shape;696;p4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97" name="Google Shape;697;p41"/>
          <p:cNvSpPr/>
          <p:nvPr/>
        </p:nvSpPr>
        <p:spPr>
          <a:xfrm rot="7198710">
            <a:off x="820086" y="336881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41"/>
          <p:cNvGrpSpPr/>
          <p:nvPr/>
        </p:nvGrpSpPr>
        <p:grpSpPr>
          <a:xfrm>
            <a:off x="7466519" y="1006366"/>
            <a:ext cx="953591" cy="334099"/>
            <a:chOff x="2271950" y="2722775"/>
            <a:chExt cx="575875" cy="201775"/>
          </a:xfrm>
        </p:grpSpPr>
        <p:sp>
          <p:nvSpPr>
            <p:cNvPr id="699" name="Google Shape;699;p4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41"/>
          <p:cNvSpPr/>
          <p:nvPr/>
        </p:nvSpPr>
        <p:spPr>
          <a:xfrm>
            <a:off x="2039925" y="32525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2842313" y="3913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5239075" y="154389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7873188" y="1652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6836438" y="100637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8084327" y="19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261262" y="3832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rot="-1685758">
            <a:off x="2484228" y="3761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253088" y="7068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685758">
            <a:off x="5822966" y="826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236062" y="1367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3526488" y="42909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4261262" y="2374792"/>
            <a:ext cx="621486" cy="647845"/>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VS</a:t>
            </a:r>
          </a:p>
        </p:txBody>
      </p:sp>
      <p:sp>
        <p:nvSpPr>
          <p:cNvPr id="717" name="Google Shape;717;p41"/>
          <p:cNvSpPr/>
          <p:nvPr/>
        </p:nvSpPr>
        <p:spPr>
          <a:xfrm rot="7201932">
            <a:off x="1199737" y="40517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2057089" y="418249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41"/>
          <p:cNvGrpSpPr/>
          <p:nvPr/>
        </p:nvGrpSpPr>
        <p:grpSpPr>
          <a:xfrm>
            <a:off x="932865" y="2017480"/>
            <a:ext cx="438779" cy="438759"/>
            <a:chOff x="1322640" y="3567702"/>
            <a:chExt cx="437728" cy="437708"/>
          </a:xfrm>
        </p:grpSpPr>
        <p:sp>
          <p:nvSpPr>
            <p:cNvPr id="720" name="Google Shape;720;p41"/>
            <p:cNvSpPr/>
            <p:nvPr/>
          </p:nvSpPr>
          <p:spPr>
            <a:xfrm>
              <a:off x="1331674" y="3567702"/>
              <a:ext cx="198967" cy="43088"/>
            </a:xfrm>
            <a:custGeom>
              <a:avLst/>
              <a:gdLst/>
              <a:ahLst/>
              <a:cxnLst/>
              <a:rect l="l" t="t" r="r" b="b"/>
              <a:pathLst>
                <a:path w="9845" h="2132" extrusionOk="0">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1396063" y="3720308"/>
              <a:ext cx="81244" cy="81648"/>
            </a:xfrm>
            <a:custGeom>
              <a:avLst/>
              <a:gdLst/>
              <a:ahLst/>
              <a:cxnLst/>
              <a:rect l="l" t="t" r="r" b="b"/>
              <a:pathLst>
                <a:path w="4020" h="4040" extrusionOk="0">
                  <a:moveTo>
                    <a:pt x="1" y="0"/>
                  </a:moveTo>
                  <a:lnTo>
                    <a:pt x="1" y="4039"/>
                  </a:lnTo>
                  <a:lnTo>
                    <a:pt x="4020" y="4039"/>
                  </a:lnTo>
                  <a:lnTo>
                    <a:pt x="40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1322640" y="3636214"/>
              <a:ext cx="437728" cy="369196"/>
            </a:xfrm>
            <a:custGeom>
              <a:avLst/>
              <a:gdLst/>
              <a:ahLst/>
              <a:cxnLst/>
              <a:rect l="l" t="t" r="r" b="b"/>
              <a:pathLst>
                <a:path w="21659" h="18268" extrusionOk="0">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1"/>
          <p:cNvGrpSpPr/>
          <p:nvPr/>
        </p:nvGrpSpPr>
        <p:grpSpPr>
          <a:xfrm>
            <a:off x="7772355" y="3101062"/>
            <a:ext cx="438779" cy="344395"/>
            <a:chOff x="4946475" y="3016009"/>
            <a:chExt cx="437728" cy="343570"/>
          </a:xfrm>
        </p:grpSpPr>
        <p:sp>
          <p:nvSpPr>
            <p:cNvPr id="724" name="Google Shape;724;p41"/>
            <p:cNvSpPr/>
            <p:nvPr/>
          </p:nvSpPr>
          <p:spPr>
            <a:xfrm>
              <a:off x="4946475" y="3274798"/>
              <a:ext cx="221946" cy="84781"/>
            </a:xfrm>
            <a:custGeom>
              <a:avLst/>
              <a:gdLst/>
              <a:ahLst/>
              <a:cxnLst/>
              <a:rect l="l" t="t" r="r" b="b"/>
              <a:pathLst>
                <a:path w="10982" h="4195" extrusionOk="0">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4946475" y="3189492"/>
              <a:ext cx="221946" cy="84458"/>
            </a:xfrm>
            <a:custGeom>
              <a:avLst/>
              <a:gdLst/>
              <a:ahLst/>
              <a:cxnLst/>
              <a:rect l="l" t="t" r="r" b="b"/>
              <a:pathLst>
                <a:path w="10982" h="4179" extrusionOk="0">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4946475" y="3104165"/>
              <a:ext cx="221946" cy="84357"/>
            </a:xfrm>
            <a:custGeom>
              <a:avLst/>
              <a:gdLst/>
              <a:ahLst/>
              <a:cxnLst/>
              <a:rect l="l" t="t" r="r" b="b"/>
              <a:pathLst>
                <a:path w="10982" h="4174" extrusionOk="0">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4946475" y="3016009"/>
              <a:ext cx="221946" cy="87186"/>
            </a:xfrm>
            <a:custGeom>
              <a:avLst/>
              <a:gdLst/>
              <a:ahLst/>
              <a:cxnLst/>
              <a:rect l="l" t="t" r="r" b="b"/>
              <a:pathLst>
                <a:path w="10982" h="4314" extrusionOk="0">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5193846" y="3045496"/>
              <a:ext cx="190358" cy="258870"/>
            </a:xfrm>
            <a:custGeom>
              <a:avLst/>
              <a:gdLst/>
              <a:ahLst/>
              <a:cxnLst/>
              <a:rect l="l" t="t" r="r" b="b"/>
              <a:pathLst>
                <a:path w="9419" h="12809" extrusionOk="0">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4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32" name="Google Shape;732;p4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33" name="Google Shape;733;p4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4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2"/>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750" name="Google Shape;750;p42"/>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a:t>
            </a:r>
            <a:endParaRPr/>
          </a:p>
        </p:txBody>
      </p:sp>
      <p:cxnSp>
        <p:nvCxnSpPr>
          <p:cNvPr id="751" name="Google Shape;751;p42"/>
          <p:cNvCxnSpPr/>
          <p:nvPr/>
        </p:nvCxnSpPr>
        <p:spPr>
          <a:xfrm>
            <a:off x="758400" y="3667400"/>
            <a:ext cx="2186400" cy="0"/>
          </a:xfrm>
          <a:prstGeom prst="straightConnector1">
            <a:avLst/>
          </a:prstGeom>
          <a:noFill/>
          <a:ln w="9525" cap="flat" cmpd="sng">
            <a:solidFill>
              <a:schemeClr val="dk1"/>
            </a:solidFill>
            <a:prstDash val="solid"/>
            <a:round/>
            <a:headEnd type="none" w="med" len="med"/>
            <a:tailEnd type="none" w="med" len="med"/>
          </a:ln>
        </p:spPr>
      </p:cxnSp>
      <p:sp>
        <p:nvSpPr>
          <p:cNvPr id="752" name="Google Shape;752;p42"/>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DIAGNOSTIC ANALYTICS?</a:t>
            </a:r>
            <a:endParaRPr/>
          </a:p>
        </p:txBody>
      </p:sp>
      <p:sp>
        <p:nvSpPr>
          <p:cNvPr id="753" name="Google Shape;753;p42"/>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754" name="Google Shape;754;p42"/>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55" name="Google Shape;755;p42"/>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756" name="Google Shape;756;p42"/>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cxnSp>
        <p:nvCxnSpPr>
          <p:cNvPr id="757" name="Google Shape;757;p42"/>
          <p:cNvCxnSpPr/>
          <p:nvPr/>
        </p:nvCxnSpPr>
        <p:spPr>
          <a:xfrm>
            <a:off x="758400" y="2102925"/>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758" name="Google Shape;758;p42"/>
          <p:cNvCxnSpPr/>
          <p:nvPr/>
        </p:nvCxnSpPr>
        <p:spPr>
          <a:xfrm>
            <a:off x="6221238" y="2102925"/>
            <a:ext cx="2186400" cy="0"/>
          </a:xfrm>
          <a:prstGeom prst="straightConnector1">
            <a:avLst/>
          </a:prstGeom>
          <a:noFill/>
          <a:ln w="9525" cap="flat" cmpd="sng">
            <a:solidFill>
              <a:schemeClr val="dk1"/>
            </a:solidFill>
            <a:prstDash val="solid"/>
            <a:round/>
            <a:headEnd type="none" w="med" len="med"/>
            <a:tailEnd type="none" w="med" len="med"/>
          </a:ln>
        </p:spPr>
      </p:cxnSp>
      <p:sp>
        <p:nvSpPr>
          <p:cNvPr id="759" name="Google Shape;759;p4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760" name="Google Shape;760;p42"/>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761" name="Google Shape;761;p42"/>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cxnSp>
        <p:nvCxnSpPr>
          <p:cNvPr id="762" name="Google Shape;762;p42"/>
          <p:cNvCxnSpPr/>
          <p:nvPr/>
        </p:nvCxnSpPr>
        <p:spPr>
          <a:xfrm>
            <a:off x="6251550" y="3667400"/>
            <a:ext cx="21864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42"/>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764" name="Google Shape;764;p42"/>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765" name="Google Shape;765;p42"/>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766" name="Google Shape;766;p42"/>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cxnSp>
        <p:nvCxnSpPr>
          <p:cNvPr id="767" name="Google Shape;767;p42"/>
          <p:cNvCxnSpPr/>
          <p:nvPr/>
        </p:nvCxnSpPr>
        <p:spPr>
          <a:xfrm>
            <a:off x="3481613" y="3667400"/>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768" name="Google Shape;768;p42"/>
          <p:cNvCxnSpPr/>
          <p:nvPr/>
        </p:nvCxnSpPr>
        <p:spPr>
          <a:xfrm>
            <a:off x="3481613" y="2102925"/>
            <a:ext cx="2186400" cy="0"/>
          </a:xfrm>
          <a:prstGeom prst="straightConnector1">
            <a:avLst/>
          </a:prstGeom>
          <a:noFill/>
          <a:ln w="9525" cap="flat" cmpd="sng">
            <a:solidFill>
              <a:schemeClr val="dk1"/>
            </a:solidFill>
            <a:prstDash val="solid"/>
            <a:round/>
            <a:headEnd type="none" w="med" len="med"/>
            <a:tailEnd type="none" w="med" len="med"/>
          </a:ln>
        </p:spPr>
      </p:cxnSp>
      <p:sp>
        <p:nvSpPr>
          <p:cNvPr id="769" name="Google Shape;769;p4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72" name="Google Shape;772;p4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73" name="Google Shape;773;p4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74" name="Google Shape;774;p42"/>
          <p:cNvGrpSpPr/>
          <p:nvPr/>
        </p:nvGrpSpPr>
        <p:grpSpPr>
          <a:xfrm>
            <a:off x="706038" y="312972"/>
            <a:ext cx="140222" cy="140409"/>
            <a:chOff x="2741000" y="199475"/>
            <a:chExt cx="191953" cy="192210"/>
          </a:xfrm>
        </p:grpSpPr>
        <p:sp>
          <p:nvSpPr>
            <p:cNvPr id="775" name="Google Shape;775;p4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6997163" y="10066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6424164" y="802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rot="-1685758">
            <a:off x="1455528" y="2290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7556037" y="7229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297713" y="13352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797" name="Google Shape;797;p43"/>
          <p:cNvGrpSpPr/>
          <p:nvPr/>
        </p:nvGrpSpPr>
        <p:grpSpPr>
          <a:xfrm>
            <a:off x="856764" y="1774710"/>
            <a:ext cx="3866275" cy="2059706"/>
            <a:chOff x="233350" y="949250"/>
            <a:chExt cx="7137300" cy="3802300"/>
          </a:xfrm>
        </p:grpSpPr>
        <p:sp>
          <p:nvSpPr>
            <p:cNvPr id="798" name="Google Shape;798;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43"/>
          <p:cNvSpPr/>
          <p:nvPr/>
        </p:nvSpPr>
        <p:spPr>
          <a:xfrm>
            <a:off x="1598500" y="1597875"/>
            <a:ext cx="522000" cy="52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413325" y="2047575"/>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789450" y="2208375"/>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3722725" y="2300850"/>
            <a:ext cx="405900" cy="4056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4089850" y="2127975"/>
            <a:ext cx="300900" cy="3009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3818275" y="2045175"/>
            <a:ext cx="214800" cy="2148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484200" y="3060075"/>
            <a:ext cx="522000" cy="5220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2006200" y="3060075"/>
            <a:ext cx="140100" cy="1401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p:nvPr/>
        </p:nvSpPr>
        <p:spPr>
          <a:xfrm>
            <a:off x="5432975" y="1713738"/>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858" name="Google Shape;858;p43"/>
          <p:cNvSpPr txBox="1"/>
          <p:nvPr/>
        </p:nvSpPr>
        <p:spPr>
          <a:xfrm>
            <a:off x="5432975" y="2043738"/>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859" name="Google Shape;859;p43"/>
          <p:cNvSpPr/>
          <p:nvPr/>
        </p:nvSpPr>
        <p:spPr>
          <a:xfrm>
            <a:off x="7525225" y="1758600"/>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70%</a:t>
            </a:r>
            <a:endParaRPr sz="2000">
              <a:solidFill>
                <a:schemeClr val="lt1"/>
              </a:solidFill>
              <a:latin typeface="Bebas Neue"/>
              <a:ea typeface="Bebas Neue"/>
              <a:cs typeface="Bebas Neue"/>
              <a:sym typeface="Bebas Neue"/>
            </a:endParaRPr>
          </a:p>
        </p:txBody>
      </p:sp>
      <p:sp>
        <p:nvSpPr>
          <p:cNvPr id="860" name="Google Shape;860;p43"/>
          <p:cNvSpPr txBox="1"/>
          <p:nvPr/>
        </p:nvSpPr>
        <p:spPr>
          <a:xfrm>
            <a:off x="5432975" y="3024188"/>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861" name="Google Shape;861;p43"/>
          <p:cNvSpPr txBox="1"/>
          <p:nvPr/>
        </p:nvSpPr>
        <p:spPr>
          <a:xfrm>
            <a:off x="5432975" y="3354188"/>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862" name="Google Shape;862;p43"/>
          <p:cNvSpPr/>
          <p:nvPr/>
        </p:nvSpPr>
        <p:spPr>
          <a:xfrm>
            <a:off x="7525225" y="3069050"/>
            <a:ext cx="762000" cy="762000"/>
          </a:xfrm>
          <a:prstGeom prst="ellipse">
            <a:avLst/>
          </a:prstGeom>
          <a:gradFill>
            <a:gsLst>
              <a:gs pos="0">
                <a:schemeClr val="accent2">
                  <a:alpha val="59820"/>
                </a:schemeClr>
              </a:gs>
              <a:gs pos="100000">
                <a:schemeClr val="dk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30%</a:t>
            </a:r>
            <a:endParaRPr sz="200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2639463" y="2653150"/>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2800275" y="2501700"/>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9450" y="2822925"/>
            <a:ext cx="214800" cy="2148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rot="-1685758">
            <a:off x="981603" y="21038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8"/>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DO?</a:t>
            </a:r>
            <a:endParaRPr/>
          </a:p>
        </p:txBody>
      </p:sp>
      <p:sp>
        <p:nvSpPr>
          <p:cNvPr id="1152" name="Google Shape;1152;p4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153" name="Google Shape;1153;p48" title="Gráfico">
            <a:hlinkClick r:id="rId3"/>
          </p:cNvPr>
          <p:cNvPicPr preferRelativeResize="0"/>
          <p:nvPr/>
        </p:nvPicPr>
        <p:blipFill>
          <a:blip r:embed="rId4">
            <a:alphaModFix/>
          </a:blip>
          <a:stretch>
            <a:fillRect/>
          </a:stretch>
        </p:blipFill>
        <p:spPr>
          <a:xfrm>
            <a:off x="3219049" y="1286907"/>
            <a:ext cx="2697651" cy="2811301"/>
          </a:xfrm>
          <a:prstGeom prst="rect">
            <a:avLst/>
          </a:prstGeom>
          <a:noFill/>
          <a:ln>
            <a:noFill/>
          </a:ln>
        </p:spPr>
      </p:pic>
      <p:sp>
        <p:nvSpPr>
          <p:cNvPr id="1154" name="Google Shape;1154;p48"/>
          <p:cNvSpPr txBox="1"/>
          <p:nvPr/>
        </p:nvSpPr>
        <p:spPr>
          <a:xfrm>
            <a:off x="714300" y="4129100"/>
            <a:ext cx="77154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lang="en" sz="1200" b="1">
                <a:solidFill>
                  <a:schemeClr val="dk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Arimo"/>
              <a:ea typeface="Arimo"/>
              <a:cs typeface="Arimo"/>
              <a:sym typeface="Arimo"/>
            </a:endParaRPr>
          </a:p>
        </p:txBody>
      </p:sp>
      <p:sp>
        <p:nvSpPr>
          <p:cNvPr id="1155" name="Google Shape;1155;p48"/>
          <p:cNvSpPr txBox="1"/>
          <p:nvPr/>
        </p:nvSpPr>
        <p:spPr>
          <a:xfrm>
            <a:off x="706050" y="1477457"/>
            <a:ext cx="1124700" cy="35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dk1"/>
                </a:solidFill>
                <a:latin typeface="Bebas Neue"/>
                <a:ea typeface="Bebas Neue"/>
                <a:cs typeface="Bebas Neue"/>
                <a:sym typeface="Bebas Neue"/>
              </a:rPr>
              <a:t>24.0%</a:t>
            </a:r>
            <a:endParaRPr sz="3200">
              <a:solidFill>
                <a:schemeClr val="dk1"/>
              </a:solidFill>
              <a:latin typeface="Bebas Neue"/>
              <a:ea typeface="Bebas Neue"/>
              <a:cs typeface="Bebas Neue"/>
              <a:sym typeface="Bebas Neue"/>
            </a:endParaRPr>
          </a:p>
        </p:txBody>
      </p:sp>
      <p:sp>
        <p:nvSpPr>
          <p:cNvPr id="1156" name="Google Shape;1156;p48"/>
          <p:cNvSpPr txBox="1"/>
          <p:nvPr/>
        </p:nvSpPr>
        <p:spPr>
          <a:xfrm>
            <a:off x="706050" y="1900296"/>
            <a:ext cx="19743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157" name="Google Shape;1157;p48"/>
          <p:cNvSpPr txBox="1"/>
          <p:nvPr/>
        </p:nvSpPr>
        <p:spPr>
          <a:xfrm>
            <a:off x="706050" y="2935945"/>
            <a:ext cx="1124700" cy="35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dk1"/>
                </a:solidFill>
                <a:latin typeface="Bebas Neue"/>
                <a:ea typeface="Bebas Neue"/>
                <a:cs typeface="Bebas Neue"/>
                <a:sym typeface="Bebas Neue"/>
              </a:rPr>
              <a:t>26.1%</a:t>
            </a:r>
            <a:endParaRPr sz="3200">
              <a:solidFill>
                <a:schemeClr val="dk1"/>
              </a:solidFill>
              <a:latin typeface="Bebas Neue"/>
              <a:ea typeface="Bebas Neue"/>
              <a:cs typeface="Bebas Neue"/>
              <a:sym typeface="Bebas Neue"/>
            </a:endParaRPr>
          </a:p>
        </p:txBody>
      </p:sp>
      <p:sp>
        <p:nvSpPr>
          <p:cNvPr id="1158" name="Google Shape;1158;p48"/>
          <p:cNvSpPr txBox="1"/>
          <p:nvPr/>
        </p:nvSpPr>
        <p:spPr>
          <a:xfrm>
            <a:off x="706050" y="3358783"/>
            <a:ext cx="19743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159" name="Google Shape;1159;p48"/>
          <p:cNvSpPr txBox="1"/>
          <p:nvPr/>
        </p:nvSpPr>
        <p:spPr>
          <a:xfrm>
            <a:off x="7305000" y="1477457"/>
            <a:ext cx="1124700" cy="35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200">
                <a:solidFill>
                  <a:schemeClr val="dk1"/>
                </a:solidFill>
                <a:latin typeface="Bebas Neue"/>
                <a:ea typeface="Bebas Neue"/>
                <a:cs typeface="Bebas Neue"/>
                <a:sym typeface="Bebas Neue"/>
              </a:rPr>
              <a:t>39.0%</a:t>
            </a:r>
            <a:endParaRPr sz="3200">
              <a:solidFill>
                <a:schemeClr val="dk1"/>
              </a:solidFill>
              <a:latin typeface="Bebas Neue"/>
              <a:ea typeface="Bebas Neue"/>
              <a:cs typeface="Bebas Neue"/>
              <a:sym typeface="Bebas Neue"/>
            </a:endParaRPr>
          </a:p>
        </p:txBody>
      </p:sp>
      <p:sp>
        <p:nvSpPr>
          <p:cNvPr id="1160" name="Google Shape;1160;p48"/>
          <p:cNvSpPr txBox="1"/>
          <p:nvPr/>
        </p:nvSpPr>
        <p:spPr>
          <a:xfrm>
            <a:off x="6455400" y="1900296"/>
            <a:ext cx="19743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161" name="Google Shape;1161;p48"/>
          <p:cNvSpPr txBox="1"/>
          <p:nvPr/>
        </p:nvSpPr>
        <p:spPr>
          <a:xfrm>
            <a:off x="7305000" y="2935945"/>
            <a:ext cx="1124700" cy="35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200">
                <a:solidFill>
                  <a:schemeClr val="dk1"/>
                </a:solidFill>
                <a:latin typeface="Bebas Neue"/>
                <a:ea typeface="Bebas Neue"/>
                <a:cs typeface="Bebas Neue"/>
                <a:sym typeface="Bebas Neue"/>
              </a:rPr>
              <a:t>10.9%</a:t>
            </a:r>
            <a:endParaRPr sz="3200">
              <a:solidFill>
                <a:schemeClr val="dk1"/>
              </a:solidFill>
              <a:latin typeface="Bebas Neue"/>
              <a:ea typeface="Bebas Neue"/>
              <a:cs typeface="Bebas Neue"/>
              <a:sym typeface="Bebas Neue"/>
            </a:endParaRPr>
          </a:p>
        </p:txBody>
      </p:sp>
      <p:sp>
        <p:nvSpPr>
          <p:cNvPr id="1162" name="Google Shape;1162;p48"/>
          <p:cNvSpPr txBox="1"/>
          <p:nvPr/>
        </p:nvSpPr>
        <p:spPr>
          <a:xfrm>
            <a:off x="6455400" y="3358783"/>
            <a:ext cx="19743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now considered a dwarf planet</a:t>
            </a:r>
            <a:endParaRPr>
              <a:solidFill>
                <a:schemeClr val="dk1"/>
              </a:solidFill>
              <a:latin typeface="Arimo"/>
              <a:ea typeface="Arimo"/>
              <a:cs typeface="Arimo"/>
              <a:sym typeface="Arimo"/>
            </a:endParaRPr>
          </a:p>
        </p:txBody>
      </p:sp>
      <p:cxnSp>
        <p:nvCxnSpPr>
          <p:cNvPr id="1163" name="Google Shape;1163;p48"/>
          <p:cNvCxnSpPr/>
          <p:nvPr/>
        </p:nvCxnSpPr>
        <p:spPr>
          <a:xfrm>
            <a:off x="1830750" y="1655357"/>
            <a:ext cx="2121300" cy="3399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164" name="Google Shape;1164;p48"/>
          <p:cNvCxnSpPr/>
          <p:nvPr/>
        </p:nvCxnSpPr>
        <p:spPr>
          <a:xfrm rot="10800000" flipH="1">
            <a:off x="1830750" y="2847745"/>
            <a:ext cx="1724100" cy="2661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65" name="Google Shape;1165;p48"/>
          <p:cNvCxnSpPr>
            <a:stCxn id="1159" idx="1"/>
          </p:cNvCxnSpPr>
          <p:nvPr/>
        </p:nvCxnSpPr>
        <p:spPr>
          <a:xfrm flipH="1">
            <a:off x="5143500" y="1655357"/>
            <a:ext cx="2161500" cy="3789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166" name="Google Shape;1166;p48"/>
          <p:cNvCxnSpPr>
            <a:stCxn id="1161" idx="1"/>
          </p:cNvCxnSpPr>
          <p:nvPr/>
        </p:nvCxnSpPr>
        <p:spPr>
          <a:xfrm flipH="1">
            <a:off x="4949700" y="3113845"/>
            <a:ext cx="2355300" cy="3540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167" name="Google Shape;1167;p4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a:hlinkClick r:id="rId6"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70" name="Google Shape;1170;p48">
            <a:hlinkClick r:id="rId7"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71" name="Google Shape;1171;p48">
            <a:hlinkClick r:id="rId8"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72" name="Google Shape;1172;p48"/>
          <p:cNvGrpSpPr/>
          <p:nvPr/>
        </p:nvGrpSpPr>
        <p:grpSpPr>
          <a:xfrm>
            <a:off x="706038" y="312972"/>
            <a:ext cx="140222" cy="140409"/>
            <a:chOff x="2741000" y="199475"/>
            <a:chExt cx="191953" cy="192210"/>
          </a:xfrm>
        </p:grpSpPr>
        <p:sp>
          <p:nvSpPr>
            <p:cNvPr id="1173" name="Google Shape;1173;p4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48">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8"/>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5996112" y="7045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48"/>
          <p:cNvGrpSpPr/>
          <p:nvPr/>
        </p:nvGrpSpPr>
        <p:grpSpPr>
          <a:xfrm>
            <a:off x="7741747" y="734402"/>
            <a:ext cx="695830" cy="243805"/>
            <a:chOff x="2271950" y="2722775"/>
            <a:chExt cx="575875" cy="201775"/>
          </a:xfrm>
        </p:grpSpPr>
        <p:sp>
          <p:nvSpPr>
            <p:cNvPr id="1186" name="Google Shape;1186;p4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48"/>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rot="-1685758">
            <a:off x="8359482" y="1209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6839211" y="7184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33575" y="3088675"/>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txBox="1">
            <a:spLocks noGrp="1"/>
          </p:cNvSpPr>
          <p:nvPr>
            <p:ph type="title"/>
          </p:nvPr>
        </p:nvSpPr>
        <p:spPr>
          <a:xfrm>
            <a:off x="3293750" y="1495425"/>
            <a:ext cx="3764400" cy="101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000</a:t>
            </a:r>
            <a:endParaRPr/>
          </a:p>
        </p:txBody>
      </p:sp>
      <p:sp>
        <p:nvSpPr>
          <p:cNvPr id="1200" name="Google Shape;1200;p49"/>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1201" name="Google Shape;1201;p49"/>
          <p:cNvSpPr/>
          <p:nvPr/>
        </p:nvSpPr>
        <p:spPr>
          <a:xfrm>
            <a:off x="2085850" y="1545350"/>
            <a:ext cx="1560326" cy="106550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120,</a:t>
            </a:r>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a:off x="842975" y="237369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50"/>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Do you know what helps you make your point clear? Lists like this one:</a:t>
            </a:r>
            <a:endParaRPr/>
          </a:p>
          <a:p>
            <a:pPr marL="457200" lvl="0" indent="-317500" algn="l" rtl="0">
              <a:spcBef>
                <a:spcPts val="1000"/>
              </a:spcBef>
              <a:spcAft>
                <a:spcPts val="0"/>
              </a:spcAft>
              <a:buSzPts val="1400"/>
              <a:buFont typeface="Arimo"/>
              <a:buChar char="●"/>
            </a:pPr>
            <a:r>
              <a:rPr lang="en"/>
              <a:t>They’re simple </a:t>
            </a:r>
            <a:endParaRPr/>
          </a:p>
          <a:p>
            <a:pPr marL="457200" lvl="0" indent="-317500" algn="l" rtl="0">
              <a:spcBef>
                <a:spcPts val="0"/>
              </a:spcBef>
              <a:spcAft>
                <a:spcPts val="0"/>
              </a:spcAft>
              <a:buSzPts val="1400"/>
              <a:buFont typeface="Arimo"/>
              <a:buChar char="●"/>
            </a:pPr>
            <a:r>
              <a:rPr lang="en"/>
              <a:t>You can organize your ideas clearly</a:t>
            </a:r>
            <a:endParaRPr/>
          </a:p>
          <a:p>
            <a:pPr marL="457200" lvl="0" indent="-317500" algn="l" rtl="0">
              <a:spcBef>
                <a:spcPts val="0"/>
              </a:spcBef>
              <a:spcAft>
                <a:spcPts val="0"/>
              </a:spcAft>
              <a:buSzPts val="1400"/>
              <a:buFont typeface="Arimo"/>
              <a:buChar char="●"/>
            </a:pPr>
            <a:r>
              <a:rPr lang="en"/>
              <a:t>You’ll never forget to buy milk!</a:t>
            </a:r>
            <a:endParaRPr/>
          </a:p>
          <a:p>
            <a:pPr marL="0" lvl="0" indent="0" algn="l" rtl="0">
              <a:spcBef>
                <a:spcPts val="1600"/>
              </a:spcBef>
              <a:spcAft>
                <a:spcPts val="0"/>
              </a:spcAft>
              <a:buClr>
                <a:schemeClr val="hlink"/>
              </a:buClr>
              <a:buSzPts val="1100"/>
              <a:buFont typeface="Arial"/>
              <a:buNone/>
            </a:pPr>
            <a:r>
              <a:rPr lang="en"/>
              <a:t>And the most important thing: the audience won’t miss the point of your presentation</a:t>
            </a:r>
            <a:endParaRPr/>
          </a:p>
        </p:txBody>
      </p:sp>
      <p:sp>
        <p:nvSpPr>
          <p:cNvPr id="1256" name="Google Shape;1256;p50"/>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 TECHNIQUES AND TOOLS</a:t>
            </a:r>
            <a:endParaRPr/>
          </a:p>
        </p:txBody>
      </p:sp>
      <p:pic>
        <p:nvPicPr>
          <p:cNvPr id="1257" name="Google Shape;1257;p50"/>
          <p:cNvPicPr preferRelativeResize="0"/>
          <p:nvPr/>
        </p:nvPicPr>
        <p:blipFill rotWithShape="1">
          <a:blip r:embed="rId3">
            <a:alphaModFix/>
          </a:blip>
          <a:srcRect l="17481" r="15847"/>
          <a:stretch/>
        </p:blipFill>
        <p:spPr>
          <a:xfrm>
            <a:off x="5327475" y="1194600"/>
            <a:ext cx="2754300" cy="2754300"/>
          </a:xfrm>
          <a:prstGeom prst="ellipse">
            <a:avLst/>
          </a:prstGeom>
          <a:noFill/>
          <a:ln w="9525" cap="flat" cmpd="sng">
            <a:solidFill>
              <a:schemeClr val="dk1"/>
            </a:solidFill>
            <a:prstDash val="solid"/>
            <a:round/>
            <a:headEnd type="none" w="sm" len="sm"/>
            <a:tailEnd type="none" w="sm" len="sm"/>
          </a:ln>
        </p:spPr>
      </p:pic>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59" name="Google Shape;1259;p50"/>
          <p:cNvSpPr/>
          <p:nvPr/>
        </p:nvSpPr>
        <p:spPr>
          <a:xfrm>
            <a:off x="4762138" y="845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5414751" y="7775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216276" y="954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685758">
            <a:off x="5045528" y="1289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626025" y="9177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0"/>
          <p:cNvSpPr/>
          <p:nvPr/>
        </p:nvSpPr>
        <p:spPr>
          <a:xfrm>
            <a:off x="8286401" y="30022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555828" y="4130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359576" y="17266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5021388" y="35752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5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PROCESSING</a:t>
            </a:r>
            <a:endParaRPr/>
          </a:p>
        </p:txBody>
      </p:sp>
      <p:sp>
        <p:nvSpPr>
          <p:cNvPr id="1289" name="Google Shape;1289;p5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90" name="Google Shape;1290;p51"/>
          <p:cNvSpPr txBox="1"/>
          <p:nvPr/>
        </p:nvSpPr>
        <p:spPr>
          <a:xfrm>
            <a:off x="1708975" y="2043238"/>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291" name="Google Shape;1291;p51"/>
          <p:cNvSpPr txBox="1"/>
          <p:nvPr/>
        </p:nvSpPr>
        <p:spPr>
          <a:xfrm>
            <a:off x="1708975" y="2420863"/>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292" name="Google Shape;1292;p51"/>
          <p:cNvSpPr/>
          <p:nvPr/>
        </p:nvSpPr>
        <p:spPr>
          <a:xfrm>
            <a:off x="865300" y="2139638"/>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51"/>
          <p:cNvGrpSpPr/>
          <p:nvPr/>
        </p:nvGrpSpPr>
        <p:grpSpPr>
          <a:xfrm>
            <a:off x="1016352" y="2278160"/>
            <a:ext cx="413699" cy="438759"/>
            <a:chOff x="3751114" y="1770972"/>
            <a:chExt cx="412708" cy="437708"/>
          </a:xfrm>
        </p:grpSpPr>
        <p:sp>
          <p:nvSpPr>
            <p:cNvPr id="1294" name="Google Shape;1294;p51"/>
            <p:cNvSpPr/>
            <p:nvPr/>
          </p:nvSpPr>
          <p:spPr>
            <a:xfrm>
              <a:off x="3858187" y="2029397"/>
              <a:ext cx="44725" cy="48827"/>
            </a:xfrm>
            <a:custGeom>
              <a:avLst/>
              <a:gdLst/>
              <a:ahLst/>
              <a:cxnLst/>
              <a:rect l="l" t="t" r="r" b="b"/>
              <a:pathLst>
                <a:path w="2213" h="2416" extrusionOk="0">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3871728" y="2104053"/>
              <a:ext cx="46362" cy="41047"/>
            </a:xfrm>
            <a:custGeom>
              <a:avLst/>
              <a:gdLst/>
              <a:ahLst/>
              <a:cxnLst/>
              <a:rect l="l" t="t" r="r" b="b"/>
              <a:pathLst>
                <a:path w="2294" h="2031" extrusionOk="0">
                  <a:moveTo>
                    <a:pt x="0" y="1"/>
                  </a:moveTo>
                  <a:cubicBezTo>
                    <a:pt x="528" y="894"/>
                    <a:pt x="1340" y="1604"/>
                    <a:pt x="2294" y="2030"/>
                  </a:cubicBezTo>
                  <a:cubicBezTo>
                    <a:pt x="2030" y="1442"/>
                    <a:pt x="1827" y="752"/>
                    <a:pt x="17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3871728" y="1962947"/>
              <a:ext cx="46362" cy="41047"/>
            </a:xfrm>
            <a:custGeom>
              <a:avLst/>
              <a:gdLst/>
              <a:ahLst/>
              <a:cxnLst/>
              <a:rect l="l" t="t" r="r" b="b"/>
              <a:pathLst>
                <a:path w="2294" h="2031" extrusionOk="0">
                  <a:moveTo>
                    <a:pt x="2294" y="0"/>
                  </a:moveTo>
                  <a:lnTo>
                    <a:pt x="2294" y="0"/>
                  </a:lnTo>
                  <a:cubicBezTo>
                    <a:pt x="1340" y="406"/>
                    <a:pt x="528" y="1137"/>
                    <a:pt x="0" y="2030"/>
                  </a:cubicBezTo>
                  <a:lnTo>
                    <a:pt x="1705" y="2030"/>
                  </a:lnTo>
                  <a:cubicBezTo>
                    <a:pt x="1827" y="1279"/>
                    <a:pt x="2030" y="569"/>
                    <a:pt x="2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3932014" y="2104053"/>
              <a:ext cx="50485" cy="48848"/>
            </a:xfrm>
            <a:custGeom>
              <a:avLst/>
              <a:gdLst/>
              <a:ahLst/>
              <a:cxnLst/>
              <a:rect l="l" t="t" r="r" b="b"/>
              <a:pathLst>
                <a:path w="2498" h="2417" extrusionOk="0">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3932014" y="1954742"/>
              <a:ext cx="50485" cy="49252"/>
            </a:xfrm>
            <a:custGeom>
              <a:avLst/>
              <a:gdLst/>
              <a:ahLst/>
              <a:cxnLst/>
              <a:rect l="l" t="t" r="r" b="b"/>
              <a:pathLst>
                <a:path w="2498" h="2437" extrusionOk="0">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3927507" y="2029397"/>
              <a:ext cx="59923" cy="48827"/>
            </a:xfrm>
            <a:custGeom>
              <a:avLst/>
              <a:gdLst/>
              <a:ahLst/>
              <a:cxnLst/>
              <a:rect l="l" t="t" r="r" b="b"/>
              <a:pathLst>
                <a:path w="2965" h="2416" extrusionOk="0">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3996423" y="2104053"/>
              <a:ext cx="46382" cy="41047"/>
            </a:xfrm>
            <a:custGeom>
              <a:avLst/>
              <a:gdLst/>
              <a:ahLst/>
              <a:cxnLst/>
              <a:rect l="l" t="t" r="r" b="b"/>
              <a:pathLst>
                <a:path w="2295" h="2031" extrusionOk="0">
                  <a:moveTo>
                    <a:pt x="610" y="1"/>
                  </a:moveTo>
                  <a:cubicBezTo>
                    <a:pt x="467" y="752"/>
                    <a:pt x="264" y="1442"/>
                    <a:pt x="1" y="2030"/>
                  </a:cubicBezTo>
                  <a:cubicBezTo>
                    <a:pt x="975" y="1604"/>
                    <a:pt x="1767" y="894"/>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3996423" y="1962947"/>
              <a:ext cx="46382" cy="41047"/>
            </a:xfrm>
            <a:custGeom>
              <a:avLst/>
              <a:gdLst/>
              <a:ahLst/>
              <a:cxnLst/>
              <a:rect l="l" t="t" r="r" b="b"/>
              <a:pathLst>
                <a:path w="2295" h="2031" extrusionOk="0">
                  <a:moveTo>
                    <a:pt x="1" y="0"/>
                  </a:moveTo>
                  <a:cubicBezTo>
                    <a:pt x="264" y="569"/>
                    <a:pt x="467" y="1279"/>
                    <a:pt x="610" y="2030"/>
                  </a:cubicBezTo>
                  <a:lnTo>
                    <a:pt x="2294" y="2030"/>
                  </a:lnTo>
                  <a:cubicBezTo>
                    <a:pt x="1767" y="1137"/>
                    <a:pt x="975" y="40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4012005" y="2029397"/>
              <a:ext cx="44341" cy="48827"/>
            </a:xfrm>
            <a:custGeom>
              <a:avLst/>
              <a:gdLst/>
              <a:ahLst/>
              <a:cxnLst/>
              <a:rect l="l" t="t" r="r" b="b"/>
              <a:pathLst>
                <a:path w="2194" h="2416" extrusionOk="0">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3751114" y="1770972"/>
              <a:ext cx="412708" cy="437708"/>
            </a:xfrm>
            <a:custGeom>
              <a:avLst/>
              <a:gdLst/>
              <a:ahLst/>
              <a:cxnLst/>
              <a:rect l="l" t="t" r="r" b="b"/>
              <a:pathLst>
                <a:path w="20421" h="21658" extrusionOk="0">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1"/>
          <p:cNvSpPr txBox="1"/>
          <p:nvPr/>
        </p:nvSpPr>
        <p:spPr>
          <a:xfrm>
            <a:off x="4480875" y="3268388"/>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305" name="Google Shape;1305;p51"/>
          <p:cNvSpPr txBox="1"/>
          <p:nvPr/>
        </p:nvSpPr>
        <p:spPr>
          <a:xfrm>
            <a:off x="4480875" y="3646013"/>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Mars is actually a very cold place</a:t>
            </a:r>
            <a:endParaRPr>
              <a:solidFill>
                <a:schemeClr val="dk1"/>
              </a:solidFill>
              <a:latin typeface="Arimo"/>
              <a:ea typeface="Arimo"/>
              <a:cs typeface="Arimo"/>
              <a:sym typeface="Arimo"/>
            </a:endParaRPr>
          </a:p>
        </p:txBody>
      </p:sp>
      <p:sp>
        <p:nvSpPr>
          <p:cNvPr id="1306" name="Google Shape;1306;p51"/>
          <p:cNvSpPr txBox="1"/>
          <p:nvPr/>
        </p:nvSpPr>
        <p:spPr>
          <a:xfrm>
            <a:off x="6928875" y="3178225"/>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307" name="Google Shape;1307;p51"/>
          <p:cNvSpPr txBox="1"/>
          <p:nvPr/>
        </p:nvSpPr>
        <p:spPr>
          <a:xfrm>
            <a:off x="6928875" y="3978325"/>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308" name="Google Shape;1308;p51"/>
          <p:cNvSpPr txBox="1"/>
          <p:nvPr/>
        </p:nvSpPr>
        <p:spPr>
          <a:xfrm>
            <a:off x="4480875" y="1597613"/>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309" name="Google Shape;1309;p51"/>
          <p:cNvSpPr txBox="1"/>
          <p:nvPr/>
        </p:nvSpPr>
        <p:spPr>
          <a:xfrm>
            <a:off x="4480875" y="1975238"/>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310" name="Google Shape;1310;p51"/>
          <p:cNvSpPr txBox="1"/>
          <p:nvPr/>
        </p:nvSpPr>
        <p:spPr>
          <a:xfrm>
            <a:off x="6928875" y="1507450"/>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311" name="Google Shape;1311;p51"/>
          <p:cNvSpPr txBox="1"/>
          <p:nvPr/>
        </p:nvSpPr>
        <p:spPr>
          <a:xfrm>
            <a:off x="6928875" y="2307550"/>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CERES</a:t>
            </a:r>
            <a:endParaRPr sz="2700">
              <a:solidFill>
                <a:schemeClr val="dk1"/>
              </a:solidFill>
              <a:latin typeface="Bebas Neue"/>
              <a:ea typeface="Bebas Neue"/>
              <a:cs typeface="Bebas Neue"/>
              <a:sym typeface="Bebas Neue"/>
            </a:endParaRPr>
          </a:p>
        </p:txBody>
      </p:sp>
      <p:cxnSp>
        <p:nvCxnSpPr>
          <p:cNvPr id="1312" name="Google Shape;1312;p51"/>
          <p:cNvCxnSpPr>
            <a:stCxn id="1290" idx="3"/>
            <a:endCxn id="1308" idx="1"/>
          </p:cNvCxnSpPr>
          <p:nvPr/>
        </p:nvCxnSpPr>
        <p:spPr>
          <a:xfrm rot="10800000" flipH="1">
            <a:off x="3499675" y="1748188"/>
            <a:ext cx="981300" cy="4455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1313" name="Google Shape;1313;p51"/>
          <p:cNvCxnSpPr>
            <a:stCxn id="1290" idx="3"/>
            <a:endCxn id="1304" idx="1"/>
          </p:cNvCxnSpPr>
          <p:nvPr/>
        </p:nvCxnSpPr>
        <p:spPr>
          <a:xfrm>
            <a:off x="3499675" y="2193688"/>
            <a:ext cx="981300" cy="12252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1314" name="Google Shape;1314;p51"/>
          <p:cNvCxnSpPr>
            <a:stCxn id="1308" idx="3"/>
            <a:endCxn id="1310" idx="1"/>
          </p:cNvCxnSpPr>
          <p:nvPr/>
        </p:nvCxnSpPr>
        <p:spPr>
          <a:xfrm rot="10800000" flipH="1">
            <a:off x="6271575" y="1657763"/>
            <a:ext cx="657300" cy="903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5" name="Google Shape;1315;p51"/>
          <p:cNvCxnSpPr>
            <a:stCxn id="1308" idx="3"/>
            <a:endCxn id="1311" idx="1"/>
          </p:cNvCxnSpPr>
          <p:nvPr/>
        </p:nvCxnSpPr>
        <p:spPr>
          <a:xfrm>
            <a:off x="6271575" y="1748063"/>
            <a:ext cx="657300" cy="7098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6" name="Google Shape;1316;p51"/>
          <p:cNvCxnSpPr>
            <a:stCxn id="1304" idx="3"/>
            <a:endCxn id="1306" idx="1"/>
          </p:cNvCxnSpPr>
          <p:nvPr/>
        </p:nvCxnSpPr>
        <p:spPr>
          <a:xfrm rot="10800000" flipH="1">
            <a:off x="6271575" y="3328538"/>
            <a:ext cx="657300" cy="903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7" name="Google Shape;1317;p51"/>
          <p:cNvCxnSpPr>
            <a:stCxn id="1304" idx="3"/>
            <a:endCxn id="1307" idx="1"/>
          </p:cNvCxnSpPr>
          <p:nvPr/>
        </p:nvCxnSpPr>
        <p:spPr>
          <a:xfrm>
            <a:off x="6271575" y="3418838"/>
            <a:ext cx="657300" cy="709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318" name="Google Shape;1318;p5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21" name="Google Shape;1321;p5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22" name="Google Shape;1322;p5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23" name="Google Shape;1323;p51"/>
          <p:cNvGrpSpPr/>
          <p:nvPr/>
        </p:nvGrpSpPr>
        <p:grpSpPr>
          <a:xfrm>
            <a:off x="706038" y="312972"/>
            <a:ext cx="140222" cy="140409"/>
            <a:chOff x="2741000" y="199475"/>
            <a:chExt cx="191953" cy="192210"/>
          </a:xfrm>
        </p:grpSpPr>
        <p:sp>
          <p:nvSpPr>
            <p:cNvPr id="1324" name="Google Shape;1324;p5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5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2714500" y="34498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51"/>
          <p:cNvGrpSpPr/>
          <p:nvPr/>
        </p:nvGrpSpPr>
        <p:grpSpPr>
          <a:xfrm>
            <a:off x="7741747" y="734402"/>
            <a:ext cx="695830" cy="243805"/>
            <a:chOff x="2271950" y="2722775"/>
            <a:chExt cx="575875" cy="201775"/>
          </a:xfrm>
        </p:grpSpPr>
        <p:sp>
          <p:nvSpPr>
            <p:cNvPr id="1337" name="Google Shape;1337;p5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51"/>
          <p:cNvSpPr/>
          <p:nvPr/>
        </p:nvSpPr>
        <p:spPr>
          <a:xfrm rot="7198898">
            <a:off x="1625737" y="36279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rot="7201932">
            <a:off x="771379" y="36091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1"/>
          <p:cNvSpPr/>
          <p:nvPr/>
        </p:nvSpPr>
        <p:spPr>
          <a:xfrm>
            <a:off x="6605838" y="9781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1"/>
          <p:cNvSpPr/>
          <p:nvPr/>
        </p:nvSpPr>
        <p:spPr>
          <a:xfrm rot="-1685758">
            <a:off x="1428932" y="3655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1"/>
          <p:cNvSpPr/>
          <p:nvPr/>
        </p:nvSpPr>
        <p:spPr>
          <a:xfrm>
            <a:off x="1182786" y="412866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1"/>
          <p:cNvSpPr/>
          <p:nvPr/>
        </p:nvSpPr>
        <p:spPr>
          <a:xfrm>
            <a:off x="5830601" y="7054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1"/>
          <p:cNvSpPr/>
          <p:nvPr/>
        </p:nvSpPr>
        <p:spPr>
          <a:xfrm rot="-1685758">
            <a:off x="8444007" y="12993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5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DATA ANALYTICS PROCESS</a:t>
            </a:r>
            <a:endParaRPr/>
          </a:p>
        </p:txBody>
      </p:sp>
      <p:sp>
        <p:nvSpPr>
          <p:cNvPr id="1393" name="Google Shape;1393;p53"/>
          <p:cNvSpPr/>
          <p:nvPr/>
        </p:nvSpPr>
        <p:spPr>
          <a:xfrm rot="7201932">
            <a:off x="7983100" y="9000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7511800" y="12215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25551" y="34681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rot="-1685758">
            <a:off x="644091" y="394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317714" y="41854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719976" y="7495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57963" y="2829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8579737" y="1921547"/>
            <a:ext cx="80874" cy="81760"/>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8550051" y="1330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rot="-1685758">
            <a:off x="8399928" y="774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rot="5400000">
            <a:off x="4439605" y="163506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txBox="1"/>
          <p:nvPr/>
        </p:nvSpPr>
        <p:spPr>
          <a:xfrm>
            <a:off x="1277075" y="139235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405" name="Google Shape;1405;p53"/>
          <p:cNvSpPr txBox="1"/>
          <p:nvPr/>
        </p:nvSpPr>
        <p:spPr>
          <a:xfrm>
            <a:off x="1277075" y="179310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406" name="Google Shape;1406;p53"/>
          <p:cNvSpPr/>
          <p:nvPr/>
        </p:nvSpPr>
        <p:spPr>
          <a:xfrm>
            <a:off x="3582264"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01</a:t>
            </a:r>
            <a:endParaRPr sz="2600">
              <a:solidFill>
                <a:schemeClr val="lt1"/>
              </a:solidFill>
              <a:latin typeface="Bebas Neue"/>
              <a:ea typeface="Bebas Neue"/>
              <a:cs typeface="Bebas Neue"/>
              <a:sym typeface="Bebas Neue"/>
            </a:endParaRPr>
          </a:p>
        </p:txBody>
      </p:sp>
      <p:sp>
        <p:nvSpPr>
          <p:cNvPr id="1407" name="Google Shape;1407;p53"/>
          <p:cNvSpPr/>
          <p:nvPr/>
        </p:nvSpPr>
        <p:spPr>
          <a:xfrm>
            <a:off x="4925589"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02</a:t>
            </a:r>
            <a:endParaRPr sz="2600">
              <a:solidFill>
                <a:schemeClr val="lt1"/>
              </a:solidFill>
              <a:latin typeface="Bebas Neue"/>
              <a:ea typeface="Bebas Neue"/>
              <a:cs typeface="Bebas Neue"/>
              <a:sym typeface="Bebas Neue"/>
            </a:endParaRPr>
          </a:p>
        </p:txBody>
      </p:sp>
      <p:sp>
        <p:nvSpPr>
          <p:cNvPr id="1408" name="Google Shape;1408;p53"/>
          <p:cNvSpPr/>
          <p:nvPr/>
        </p:nvSpPr>
        <p:spPr>
          <a:xfrm>
            <a:off x="3582264"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04</a:t>
            </a:r>
            <a:endParaRPr sz="2600">
              <a:solidFill>
                <a:schemeClr val="lt1"/>
              </a:solidFill>
              <a:latin typeface="Bebas Neue"/>
              <a:ea typeface="Bebas Neue"/>
              <a:cs typeface="Bebas Neue"/>
              <a:sym typeface="Bebas Neue"/>
            </a:endParaRPr>
          </a:p>
        </p:txBody>
      </p:sp>
      <p:sp>
        <p:nvSpPr>
          <p:cNvPr id="1409" name="Google Shape;1409;p53"/>
          <p:cNvSpPr/>
          <p:nvPr/>
        </p:nvSpPr>
        <p:spPr>
          <a:xfrm>
            <a:off x="4925589"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03</a:t>
            </a:r>
            <a:endParaRPr sz="2600">
              <a:solidFill>
                <a:schemeClr val="lt1"/>
              </a:solidFill>
              <a:latin typeface="Bebas Neue"/>
              <a:ea typeface="Bebas Neue"/>
              <a:cs typeface="Bebas Neue"/>
              <a:sym typeface="Bebas Neue"/>
            </a:endParaRPr>
          </a:p>
        </p:txBody>
      </p:sp>
      <p:sp>
        <p:nvSpPr>
          <p:cNvPr id="1410" name="Google Shape;1410;p53"/>
          <p:cNvSpPr/>
          <p:nvPr/>
        </p:nvSpPr>
        <p:spPr>
          <a:xfrm>
            <a:off x="3582264"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05</a:t>
            </a:r>
            <a:endParaRPr sz="2600">
              <a:solidFill>
                <a:schemeClr val="lt1"/>
              </a:solidFill>
              <a:latin typeface="Bebas Neue"/>
              <a:ea typeface="Bebas Neue"/>
              <a:cs typeface="Bebas Neue"/>
              <a:sym typeface="Bebas Neue"/>
            </a:endParaRPr>
          </a:p>
        </p:txBody>
      </p:sp>
      <p:sp>
        <p:nvSpPr>
          <p:cNvPr id="1411" name="Google Shape;1411;p53"/>
          <p:cNvSpPr/>
          <p:nvPr/>
        </p:nvSpPr>
        <p:spPr>
          <a:xfrm>
            <a:off x="4925589"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06</a:t>
            </a:r>
            <a:endParaRPr sz="2600">
              <a:solidFill>
                <a:schemeClr val="lt1"/>
              </a:solidFill>
              <a:latin typeface="Bebas Neue"/>
              <a:ea typeface="Bebas Neue"/>
              <a:cs typeface="Bebas Neue"/>
              <a:sym typeface="Bebas Neue"/>
            </a:endParaRPr>
          </a:p>
        </p:txBody>
      </p:sp>
      <p:sp>
        <p:nvSpPr>
          <p:cNvPr id="1412" name="Google Shape;1412;p53"/>
          <p:cNvSpPr txBox="1"/>
          <p:nvPr/>
        </p:nvSpPr>
        <p:spPr>
          <a:xfrm>
            <a:off x="1277075" y="2493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413" name="Google Shape;1413;p53"/>
          <p:cNvSpPr txBox="1"/>
          <p:nvPr/>
        </p:nvSpPr>
        <p:spPr>
          <a:xfrm>
            <a:off x="1277075" y="28944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414" name="Google Shape;1414;p53"/>
          <p:cNvSpPr txBox="1"/>
          <p:nvPr/>
        </p:nvSpPr>
        <p:spPr>
          <a:xfrm>
            <a:off x="1277075" y="36149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415" name="Google Shape;1415;p53"/>
          <p:cNvSpPr txBox="1"/>
          <p:nvPr/>
        </p:nvSpPr>
        <p:spPr>
          <a:xfrm>
            <a:off x="1277075" y="4015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416" name="Google Shape;1416;p53"/>
          <p:cNvSpPr txBox="1"/>
          <p:nvPr/>
        </p:nvSpPr>
        <p:spPr>
          <a:xfrm>
            <a:off x="5788400" y="139235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417" name="Google Shape;1417;p53"/>
          <p:cNvSpPr txBox="1"/>
          <p:nvPr/>
        </p:nvSpPr>
        <p:spPr>
          <a:xfrm>
            <a:off x="5788400" y="179310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418" name="Google Shape;1418;p53"/>
          <p:cNvSpPr txBox="1"/>
          <p:nvPr/>
        </p:nvSpPr>
        <p:spPr>
          <a:xfrm>
            <a:off x="5788400" y="2493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419" name="Google Shape;1419;p53"/>
          <p:cNvSpPr txBox="1"/>
          <p:nvPr/>
        </p:nvSpPr>
        <p:spPr>
          <a:xfrm>
            <a:off x="5788400" y="28944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Jupiter is the biggest planet of them all</a:t>
            </a:r>
            <a:endParaRPr>
              <a:solidFill>
                <a:schemeClr val="dk1"/>
              </a:solidFill>
              <a:latin typeface="Arimo"/>
              <a:ea typeface="Arimo"/>
              <a:cs typeface="Arimo"/>
              <a:sym typeface="Arimo"/>
            </a:endParaRPr>
          </a:p>
        </p:txBody>
      </p:sp>
      <p:sp>
        <p:nvSpPr>
          <p:cNvPr id="1420" name="Google Shape;1420;p53"/>
          <p:cNvSpPr txBox="1"/>
          <p:nvPr/>
        </p:nvSpPr>
        <p:spPr>
          <a:xfrm>
            <a:off x="5788400" y="36149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421" name="Google Shape;1421;p53"/>
          <p:cNvSpPr txBox="1"/>
          <p:nvPr/>
        </p:nvSpPr>
        <p:spPr>
          <a:xfrm>
            <a:off x="5788400" y="4015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composed of hydrogen and helium</a:t>
            </a:r>
            <a:endParaRPr>
              <a:solidFill>
                <a:schemeClr val="dk1"/>
              </a:solidFill>
              <a:latin typeface="Arimo"/>
              <a:ea typeface="Arimo"/>
              <a:cs typeface="Arimo"/>
              <a:sym typeface="Arimo"/>
            </a:endParaRPr>
          </a:p>
        </p:txBody>
      </p:sp>
      <p:sp>
        <p:nvSpPr>
          <p:cNvPr id="1422" name="Google Shape;1422;p53"/>
          <p:cNvSpPr/>
          <p:nvPr/>
        </p:nvSpPr>
        <p:spPr>
          <a:xfrm rot="10800000">
            <a:off x="5111267" y="21907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rot="5400000">
            <a:off x="4439605" y="3837741"/>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rot="10800000">
            <a:off x="3767942" y="33020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rot="-5400000">
            <a:off x="4439605" y="2782178"/>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29" name="Google Shape;1429;p5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30" name="Google Shape;1430;p5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31" name="Google Shape;1431;p53"/>
          <p:cNvGrpSpPr/>
          <p:nvPr/>
        </p:nvGrpSpPr>
        <p:grpSpPr>
          <a:xfrm>
            <a:off x="706038" y="312972"/>
            <a:ext cx="140222" cy="140409"/>
            <a:chOff x="2741000" y="199475"/>
            <a:chExt cx="191953" cy="192210"/>
          </a:xfrm>
        </p:grpSpPr>
        <p:sp>
          <p:nvSpPr>
            <p:cNvPr id="1432" name="Google Shape;1432;p5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5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54"/>
          <p:cNvSpPr txBox="1">
            <a:spLocks noGrp="1"/>
          </p:cNvSpPr>
          <p:nvPr>
            <p:ph type="title"/>
          </p:nvPr>
        </p:nvSpPr>
        <p:spPr>
          <a:xfrm>
            <a:off x="1146851" y="2167525"/>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1447" name="Google Shape;1447;p54"/>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1448" name="Google Shape;1448;p54"/>
          <p:cNvSpPr txBox="1">
            <a:spLocks noGrp="1"/>
          </p:cNvSpPr>
          <p:nvPr>
            <p:ph type="title" idx="2"/>
          </p:nvPr>
        </p:nvSpPr>
        <p:spPr>
          <a:xfrm>
            <a:off x="3075717" y="2950750"/>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20%</a:t>
            </a:r>
            <a:endParaRPr/>
          </a:p>
        </p:txBody>
      </p:sp>
      <p:sp>
        <p:nvSpPr>
          <p:cNvPr id="1449" name="Google Shape;1449;p54"/>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450" name="Google Shape;1450;p54"/>
          <p:cNvSpPr txBox="1">
            <a:spLocks noGrp="1"/>
          </p:cNvSpPr>
          <p:nvPr>
            <p:ph type="title" idx="4"/>
          </p:nvPr>
        </p:nvSpPr>
        <p:spPr>
          <a:xfrm>
            <a:off x="5004584" y="2167525"/>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25%</a:t>
            </a:r>
            <a:endParaRPr/>
          </a:p>
        </p:txBody>
      </p:sp>
      <p:sp>
        <p:nvSpPr>
          <p:cNvPr id="1451" name="Google Shape;1451;p54"/>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1452" name="Google Shape;1452;p54"/>
          <p:cNvSpPr txBox="1">
            <a:spLocks noGrp="1"/>
          </p:cNvSpPr>
          <p:nvPr>
            <p:ph type="title" idx="6"/>
          </p:nvPr>
        </p:nvSpPr>
        <p:spPr>
          <a:xfrm>
            <a:off x="6933451" y="2950750"/>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45%</a:t>
            </a:r>
            <a:endParaRPr/>
          </a:p>
        </p:txBody>
      </p:sp>
      <p:sp>
        <p:nvSpPr>
          <p:cNvPr id="1453" name="Google Shape;1453;p54"/>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1454" name="Google Shape;1454;p54"/>
          <p:cNvSpPr/>
          <p:nvPr/>
        </p:nvSpPr>
        <p:spPr>
          <a:xfrm>
            <a:off x="962600" y="1733725"/>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rot="5400000">
            <a:off x="1031816" y="1802859"/>
            <a:ext cx="1293900" cy="1293900"/>
          </a:xfrm>
          <a:prstGeom prst="blockArc">
            <a:avLst>
              <a:gd name="adj1" fmla="val 19646817"/>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2891463" y="2516950"/>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rot="5400000">
            <a:off x="2960678" y="2586084"/>
            <a:ext cx="1293900" cy="1293900"/>
          </a:xfrm>
          <a:prstGeom prst="blockArc">
            <a:avLst>
              <a:gd name="adj1" fmla="val 18929285"/>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4820325" y="1733725"/>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rot="5400000">
            <a:off x="4889541" y="1802859"/>
            <a:ext cx="1293900" cy="1293900"/>
          </a:xfrm>
          <a:prstGeom prst="blockArc">
            <a:avLst>
              <a:gd name="adj1" fmla="val 18115130"/>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6749175" y="2516950"/>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rot="5400000">
            <a:off x="6818391" y="2586084"/>
            <a:ext cx="1293900" cy="1293900"/>
          </a:xfrm>
          <a:prstGeom prst="blockArc">
            <a:avLst>
              <a:gd name="adj1" fmla="val 13138971"/>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2" name="Google Shape;1462;p54"/>
          <p:cNvCxnSpPr>
            <a:stCxn id="1454" idx="4"/>
            <a:endCxn id="1447" idx="0"/>
          </p:cNvCxnSpPr>
          <p:nvPr/>
        </p:nvCxnSpPr>
        <p:spPr>
          <a:xfrm>
            <a:off x="1678700" y="3165925"/>
            <a:ext cx="0" cy="445500"/>
          </a:xfrm>
          <a:prstGeom prst="straightConnector1">
            <a:avLst/>
          </a:prstGeom>
          <a:noFill/>
          <a:ln w="9525" cap="flat" cmpd="sng">
            <a:solidFill>
              <a:schemeClr val="dk1"/>
            </a:solidFill>
            <a:prstDash val="solid"/>
            <a:round/>
            <a:headEnd type="none" w="med" len="med"/>
            <a:tailEnd type="none" w="med" len="med"/>
          </a:ln>
        </p:spPr>
      </p:cxnSp>
      <p:cxnSp>
        <p:nvCxnSpPr>
          <p:cNvPr id="1463" name="Google Shape;1463;p54"/>
          <p:cNvCxnSpPr>
            <a:stCxn id="1456" idx="0"/>
            <a:endCxn id="1449" idx="2"/>
          </p:cNvCxnSpPr>
          <p:nvPr/>
        </p:nvCxnSpPr>
        <p:spPr>
          <a:xfrm rot="10800000">
            <a:off x="3607563" y="2044750"/>
            <a:ext cx="0" cy="472200"/>
          </a:xfrm>
          <a:prstGeom prst="straightConnector1">
            <a:avLst/>
          </a:prstGeom>
          <a:noFill/>
          <a:ln w="9525" cap="flat" cmpd="sng">
            <a:solidFill>
              <a:schemeClr val="dk1"/>
            </a:solidFill>
            <a:prstDash val="solid"/>
            <a:round/>
            <a:headEnd type="none" w="med" len="med"/>
            <a:tailEnd type="none" w="med" len="med"/>
          </a:ln>
        </p:spPr>
      </p:cxnSp>
      <p:cxnSp>
        <p:nvCxnSpPr>
          <p:cNvPr id="1464" name="Google Shape;1464;p54"/>
          <p:cNvCxnSpPr>
            <a:stCxn id="1458" idx="4"/>
            <a:endCxn id="1451" idx="0"/>
          </p:cNvCxnSpPr>
          <p:nvPr/>
        </p:nvCxnSpPr>
        <p:spPr>
          <a:xfrm>
            <a:off x="5536425" y="3165925"/>
            <a:ext cx="0" cy="445500"/>
          </a:xfrm>
          <a:prstGeom prst="straightConnector1">
            <a:avLst/>
          </a:prstGeom>
          <a:noFill/>
          <a:ln w="9525" cap="flat" cmpd="sng">
            <a:solidFill>
              <a:schemeClr val="dk1"/>
            </a:solidFill>
            <a:prstDash val="solid"/>
            <a:round/>
            <a:headEnd type="none" w="med" len="med"/>
            <a:tailEnd type="none" w="med" len="med"/>
          </a:ln>
        </p:spPr>
      </p:cxnSp>
      <p:cxnSp>
        <p:nvCxnSpPr>
          <p:cNvPr id="1465" name="Google Shape;1465;p54"/>
          <p:cNvCxnSpPr>
            <a:stCxn id="1460" idx="0"/>
            <a:endCxn id="1453" idx="2"/>
          </p:cNvCxnSpPr>
          <p:nvPr/>
        </p:nvCxnSpPr>
        <p:spPr>
          <a:xfrm rot="10800000">
            <a:off x="7465275" y="2044750"/>
            <a:ext cx="0" cy="472200"/>
          </a:xfrm>
          <a:prstGeom prst="straightConnector1">
            <a:avLst/>
          </a:prstGeom>
          <a:noFill/>
          <a:ln w="9525" cap="flat" cmpd="sng">
            <a:solidFill>
              <a:schemeClr val="dk1"/>
            </a:solidFill>
            <a:prstDash val="solid"/>
            <a:round/>
            <a:headEnd type="none" w="med" len="med"/>
            <a:tailEnd type="none" w="med" len="med"/>
          </a:ln>
        </p:spPr>
      </p:cxnSp>
      <p:sp>
        <p:nvSpPr>
          <p:cNvPr id="1466" name="Google Shape;1466;p5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467" name="Google Shape;1467;p54"/>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METHODOLOGIES</a:t>
            </a:r>
            <a:endParaRPr/>
          </a:p>
        </p:txBody>
      </p:sp>
      <p:sp>
        <p:nvSpPr>
          <p:cNvPr id="1468" name="Google Shape;1468;p54"/>
          <p:cNvSpPr/>
          <p:nvPr/>
        </p:nvSpPr>
        <p:spPr>
          <a:xfrm>
            <a:off x="5838413" y="8302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7786413" y="41099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rot="-1685758">
            <a:off x="8122953" y="43338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7572988" y="100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8181374" y="927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54"/>
          <p:cNvGrpSpPr/>
          <p:nvPr/>
        </p:nvGrpSpPr>
        <p:grpSpPr>
          <a:xfrm>
            <a:off x="6692735" y="694927"/>
            <a:ext cx="695830" cy="243805"/>
            <a:chOff x="2271950" y="2722775"/>
            <a:chExt cx="575875" cy="201775"/>
          </a:xfrm>
        </p:grpSpPr>
        <p:sp>
          <p:nvSpPr>
            <p:cNvPr id="1474" name="Google Shape;1474;p5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54"/>
          <p:cNvSpPr/>
          <p:nvPr/>
        </p:nvSpPr>
        <p:spPr>
          <a:xfrm>
            <a:off x="8289451" y="38799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7215613" y="41755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rot="-1685758">
            <a:off x="6382628" y="10851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85" name="Google Shape;1485;p5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86" name="Google Shape;1486;p54">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87" name="Google Shape;1487;p54"/>
          <p:cNvGrpSpPr/>
          <p:nvPr/>
        </p:nvGrpSpPr>
        <p:grpSpPr>
          <a:xfrm>
            <a:off x="706038" y="312972"/>
            <a:ext cx="140222" cy="140409"/>
            <a:chOff x="2741000" y="199475"/>
            <a:chExt cx="191953" cy="192210"/>
          </a:xfrm>
        </p:grpSpPr>
        <p:sp>
          <p:nvSpPr>
            <p:cNvPr id="1488" name="Google Shape;1488;p5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54">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5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Predictive analytics</a:t>
            </a:r>
            <a:endParaRPr/>
          </a:p>
        </p:txBody>
      </p:sp>
      <p:sp>
        <p:nvSpPr>
          <p:cNvPr id="1503" name="Google Shape;1503;p5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04" name="Google Shape;1504;p55"/>
          <p:cNvSpPr txBox="1"/>
          <p:nvPr/>
        </p:nvSpPr>
        <p:spPr>
          <a:xfrm>
            <a:off x="1462750"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1980</a:t>
            </a:r>
            <a:endParaRPr sz="2700">
              <a:solidFill>
                <a:schemeClr val="dk1"/>
              </a:solidFill>
              <a:latin typeface="Bebas Neue"/>
              <a:ea typeface="Bebas Neue"/>
              <a:cs typeface="Bebas Neue"/>
              <a:sym typeface="Bebas Neue"/>
            </a:endParaRPr>
          </a:p>
        </p:txBody>
      </p:sp>
      <p:sp>
        <p:nvSpPr>
          <p:cNvPr id="1505" name="Google Shape;1505;p55"/>
          <p:cNvSpPr txBox="1"/>
          <p:nvPr/>
        </p:nvSpPr>
        <p:spPr>
          <a:xfrm>
            <a:off x="1462750" y="371861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06" name="Google Shape;1506;p55"/>
          <p:cNvSpPr/>
          <p:nvPr/>
        </p:nvSpPr>
        <p:spPr>
          <a:xfrm>
            <a:off x="922450"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7" name="Google Shape;1507;p55"/>
          <p:cNvCxnSpPr>
            <a:stCxn id="1506" idx="4"/>
          </p:cNvCxnSpPr>
          <p:nvPr/>
        </p:nvCxnSpPr>
        <p:spPr>
          <a:xfrm>
            <a:off x="1280350" y="3219225"/>
            <a:ext cx="0" cy="990900"/>
          </a:xfrm>
          <a:prstGeom prst="straightConnector1">
            <a:avLst/>
          </a:prstGeom>
          <a:noFill/>
          <a:ln w="9525" cap="flat" cmpd="sng">
            <a:solidFill>
              <a:schemeClr val="dk1"/>
            </a:solidFill>
            <a:prstDash val="solid"/>
            <a:round/>
            <a:headEnd type="none" w="med" len="med"/>
            <a:tailEnd type="none" w="med" len="med"/>
          </a:ln>
        </p:spPr>
      </p:cxnSp>
      <p:sp>
        <p:nvSpPr>
          <p:cNvPr id="1508" name="Google Shape;1508;p55"/>
          <p:cNvSpPr/>
          <p:nvPr/>
        </p:nvSpPr>
        <p:spPr>
          <a:xfrm>
            <a:off x="2589325"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9" name="Google Shape;1509;p55"/>
          <p:cNvCxnSpPr>
            <a:stCxn id="1506" idx="6"/>
            <a:endCxn id="1508" idx="2"/>
          </p:cNvCxnSpPr>
          <p:nvPr/>
        </p:nvCxnSpPr>
        <p:spPr>
          <a:xfrm>
            <a:off x="1638250"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10" name="Google Shape;1510;p55"/>
          <p:cNvSpPr txBox="1"/>
          <p:nvPr/>
        </p:nvSpPr>
        <p:spPr>
          <a:xfrm>
            <a:off x="3132542" y="150213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1990</a:t>
            </a:r>
            <a:endParaRPr sz="2700">
              <a:solidFill>
                <a:schemeClr val="dk1"/>
              </a:solidFill>
              <a:latin typeface="Bebas Neue"/>
              <a:ea typeface="Bebas Neue"/>
              <a:cs typeface="Bebas Neue"/>
              <a:sym typeface="Bebas Neue"/>
            </a:endParaRPr>
          </a:p>
        </p:txBody>
      </p:sp>
      <p:sp>
        <p:nvSpPr>
          <p:cNvPr id="1511" name="Google Shape;1511;p55"/>
          <p:cNvSpPr txBox="1"/>
          <p:nvPr/>
        </p:nvSpPr>
        <p:spPr>
          <a:xfrm>
            <a:off x="3132542" y="187976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cxnSp>
        <p:nvCxnSpPr>
          <p:cNvPr id="1512" name="Google Shape;1512;p55"/>
          <p:cNvCxnSpPr>
            <a:endCxn id="1508" idx="0"/>
          </p:cNvCxnSpPr>
          <p:nvPr/>
        </p:nvCxnSpPr>
        <p:spPr>
          <a:xfrm flipH="1">
            <a:off x="2947225" y="1510425"/>
            <a:ext cx="3000" cy="993000"/>
          </a:xfrm>
          <a:prstGeom prst="straightConnector1">
            <a:avLst/>
          </a:prstGeom>
          <a:noFill/>
          <a:ln w="9525" cap="flat" cmpd="sng">
            <a:solidFill>
              <a:schemeClr val="dk1"/>
            </a:solidFill>
            <a:prstDash val="solid"/>
            <a:round/>
            <a:headEnd type="none" w="med" len="med"/>
            <a:tailEnd type="none" w="med" len="med"/>
          </a:ln>
        </p:spPr>
      </p:cxnSp>
      <p:cxnSp>
        <p:nvCxnSpPr>
          <p:cNvPr id="1513" name="Google Shape;1513;p55"/>
          <p:cNvCxnSpPr>
            <a:stCxn id="1508" idx="6"/>
            <a:endCxn id="1514" idx="2"/>
          </p:cNvCxnSpPr>
          <p:nvPr/>
        </p:nvCxnSpPr>
        <p:spPr>
          <a:xfrm>
            <a:off x="3305125"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15" name="Google Shape;1515;p55"/>
          <p:cNvSpPr txBox="1"/>
          <p:nvPr/>
        </p:nvSpPr>
        <p:spPr>
          <a:xfrm>
            <a:off x="4796425"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2000</a:t>
            </a:r>
            <a:endParaRPr sz="2700">
              <a:solidFill>
                <a:schemeClr val="dk1"/>
              </a:solidFill>
              <a:latin typeface="Bebas Neue"/>
              <a:ea typeface="Bebas Neue"/>
              <a:cs typeface="Bebas Neue"/>
              <a:sym typeface="Bebas Neue"/>
            </a:endParaRPr>
          </a:p>
        </p:txBody>
      </p:sp>
      <p:sp>
        <p:nvSpPr>
          <p:cNvPr id="1516" name="Google Shape;1516;p55"/>
          <p:cNvSpPr txBox="1"/>
          <p:nvPr/>
        </p:nvSpPr>
        <p:spPr>
          <a:xfrm>
            <a:off x="4796425" y="371861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14" name="Google Shape;1514;p55"/>
          <p:cNvSpPr/>
          <p:nvPr/>
        </p:nvSpPr>
        <p:spPr>
          <a:xfrm>
            <a:off x="4256125"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7" name="Google Shape;1517;p55"/>
          <p:cNvCxnSpPr>
            <a:stCxn id="1514" idx="4"/>
          </p:cNvCxnSpPr>
          <p:nvPr/>
        </p:nvCxnSpPr>
        <p:spPr>
          <a:xfrm>
            <a:off x="4614025" y="3219225"/>
            <a:ext cx="0" cy="990900"/>
          </a:xfrm>
          <a:prstGeom prst="straightConnector1">
            <a:avLst/>
          </a:prstGeom>
          <a:noFill/>
          <a:ln w="9525" cap="flat" cmpd="sng">
            <a:solidFill>
              <a:schemeClr val="dk1"/>
            </a:solidFill>
            <a:prstDash val="solid"/>
            <a:round/>
            <a:headEnd type="none" w="med" len="med"/>
            <a:tailEnd type="none" w="med" len="med"/>
          </a:ln>
        </p:spPr>
      </p:cxnSp>
      <p:sp>
        <p:nvSpPr>
          <p:cNvPr id="1518" name="Google Shape;1518;p55"/>
          <p:cNvSpPr/>
          <p:nvPr/>
        </p:nvSpPr>
        <p:spPr>
          <a:xfrm>
            <a:off x="5923000"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9" name="Google Shape;1519;p55"/>
          <p:cNvCxnSpPr>
            <a:stCxn id="1514" idx="6"/>
            <a:endCxn id="1518" idx="2"/>
          </p:cNvCxnSpPr>
          <p:nvPr/>
        </p:nvCxnSpPr>
        <p:spPr>
          <a:xfrm>
            <a:off x="4971925"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20" name="Google Shape;1520;p55"/>
          <p:cNvSpPr txBox="1"/>
          <p:nvPr/>
        </p:nvSpPr>
        <p:spPr>
          <a:xfrm>
            <a:off x="6466217" y="150213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2010</a:t>
            </a:r>
            <a:endParaRPr sz="2700">
              <a:solidFill>
                <a:schemeClr val="dk1"/>
              </a:solidFill>
              <a:latin typeface="Bebas Neue"/>
              <a:ea typeface="Bebas Neue"/>
              <a:cs typeface="Bebas Neue"/>
              <a:sym typeface="Bebas Neue"/>
            </a:endParaRPr>
          </a:p>
        </p:txBody>
      </p:sp>
      <p:sp>
        <p:nvSpPr>
          <p:cNvPr id="1521" name="Google Shape;1521;p55"/>
          <p:cNvSpPr txBox="1"/>
          <p:nvPr/>
        </p:nvSpPr>
        <p:spPr>
          <a:xfrm>
            <a:off x="6466217" y="187976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cxnSp>
        <p:nvCxnSpPr>
          <p:cNvPr id="1522" name="Google Shape;1522;p55"/>
          <p:cNvCxnSpPr>
            <a:endCxn id="1518" idx="0"/>
          </p:cNvCxnSpPr>
          <p:nvPr/>
        </p:nvCxnSpPr>
        <p:spPr>
          <a:xfrm flipH="1">
            <a:off x="6280900" y="1510425"/>
            <a:ext cx="3000" cy="993000"/>
          </a:xfrm>
          <a:prstGeom prst="straightConnector1">
            <a:avLst/>
          </a:prstGeom>
          <a:noFill/>
          <a:ln w="9525" cap="flat" cmpd="sng">
            <a:solidFill>
              <a:schemeClr val="dk1"/>
            </a:solidFill>
            <a:prstDash val="solid"/>
            <a:round/>
            <a:headEnd type="none" w="med" len="med"/>
            <a:tailEnd type="none" w="med" len="med"/>
          </a:ln>
        </p:spPr>
      </p:cxnSp>
      <p:grpSp>
        <p:nvGrpSpPr>
          <p:cNvPr id="1523" name="Google Shape;1523;p55"/>
          <p:cNvGrpSpPr/>
          <p:nvPr/>
        </p:nvGrpSpPr>
        <p:grpSpPr>
          <a:xfrm>
            <a:off x="6060833" y="2660908"/>
            <a:ext cx="438779" cy="400835"/>
            <a:chOff x="718806" y="1190925"/>
            <a:chExt cx="437728" cy="399875"/>
          </a:xfrm>
        </p:grpSpPr>
        <p:sp>
          <p:nvSpPr>
            <p:cNvPr id="1524" name="Google Shape;1524;p55"/>
            <p:cNvSpPr/>
            <p:nvPr/>
          </p:nvSpPr>
          <p:spPr>
            <a:xfrm>
              <a:off x="779921" y="1493651"/>
              <a:ext cx="100949" cy="97149"/>
            </a:xfrm>
            <a:custGeom>
              <a:avLst/>
              <a:gdLst/>
              <a:ahLst/>
              <a:cxnLst/>
              <a:rect l="l" t="t" r="r" b="b"/>
              <a:pathLst>
                <a:path w="4995" h="4807" extrusionOk="0">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836954" y="1327929"/>
              <a:ext cx="210043" cy="210043"/>
            </a:xfrm>
            <a:custGeom>
              <a:avLst/>
              <a:gdLst/>
              <a:ahLst/>
              <a:cxnLst/>
              <a:rect l="l" t="t" r="r" b="b"/>
              <a:pathLst>
                <a:path w="10393" h="10393" extrusionOk="0">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718806" y="1190925"/>
              <a:ext cx="437728" cy="253939"/>
            </a:xfrm>
            <a:custGeom>
              <a:avLst/>
              <a:gdLst/>
              <a:ahLst/>
              <a:cxnLst/>
              <a:rect l="l" t="t" r="r" b="b"/>
              <a:pathLst>
                <a:path w="21659" h="12565" extrusionOk="0">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7" name="Google Shape;1527;p55"/>
          <p:cNvSpPr/>
          <p:nvPr/>
        </p:nvSpPr>
        <p:spPr>
          <a:xfrm>
            <a:off x="1061184" y="2652463"/>
            <a:ext cx="438332" cy="438757"/>
          </a:xfrm>
          <a:custGeom>
            <a:avLst/>
            <a:gdLst/>
            <a:ahLst/>
            <a:cxnLst/>
            <a:rect l="l" t="t" r="r" b="b"/>
            <a:pathLst>
              <a:path w="21638" h="21659" extrusionOk="0">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8" name="Google Shape;1528;p55"/>
          <p:cNvGrpSpPr/>
          <p:nvPr/>
        </p:nvGrpSpPr>
        <p:grpSpPr>
          <a:xfrm>
            <a:off x="4394026" y="2652401"/>
            <a:ext cx="439994" cy="438880"/>
            <a:chOff x="1926899" y="1770972"/>
            <a:chExt cx="438941" cy="437829"/>
          </a:xfrm>
        </p:grpSpPr>
        <p:sp>
          <p:nvSpPr>
            <p:cNvPr id="1529" name="Google Shape;1529;p55"/>
            <p:cNvSpPr/>
            <p:nvPr/>
          </p:nvSpPr>
          <p:spPr>
            <a:xfrm>
              <a:off x="1926899" y="1770972"/>
              <a:ext cx="244096" cy="243672"/>
            </a:xfrm>
            <a:custGeom>
              <a:avLst/>
              <a:gdLst/>
              <a:ahLst/>
              <a:cxnLst/>
              <a:rect l="l" t="t" r="r" b="b"/>
              <a:pathLst>
                <a:path w="12078" h="12057" extrusionOk="0">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2121339" y="1968141"/>
              <a:ext cx="244501" cy="240661"/>
            </a:xfrm>
            <a:custGeom>
              <a:avLst/>
              <a:gdLst/>
              <a:ahLst/>
              <a:cxnLst/>
              <a:rect l="l" t="t" r="r" b="b"/>
              <a:pathLst>
                <a:path w="12098" h="11908" extrusionOk="0">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2195591" y="1809573"/>
              <a:ext cx="110771" cy="125908"/>
            </a:xfrm>
            <a:custGeom>
              <a:avLst/>
              <a:gdLst/>
              <a:ahLst/>
              <a:cxnLst/>
              <a:rect l="l" t="t" r="r" b="b"/>
              <a:pathLst>
                <a:path w="5481" h="6230" extrusionOk="0">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1988418" y="2037603"/>
              <a:ext cx="110791" cy="125827"/>
            </a:xfrm>
            <a:custGeom>
              <a:avLst/>
              <a:gdLst/>
              <a:ahLst/>
              <a:cxnLst/>
              <a:rect l="l" t="t" r="r" b="b"/>
              <a:pathLst>
                <a:path w="5482" h="6226" extrusionOk="0">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55"/>
          <p:cNvGrpSpPr/>
          <p:nvPr/>
        </p:nvGrpSpPr>
        <p:grpSpPr>
          <a:xfrm>
            <a:off x="2727804" y="2738398"/>
            <a:ext cx="438759" cy="266886"/>
            <a:chOff x="2530733" y="1257780"/>
            <a:chExt cx="437708" cy="266247"/>
          </a:xfrm>
        </p:grpSpPr>
        <p:sp>
          <p:nvSpPr>
            <p:cNvPr id="1534" name="Google Shape;1534;p55"/>
            <p:cNvSpPr/>
            <p:nvPr/>
          </p:nvSpPr>
          <p:spPr>
            <a:xfrm>
              <a:off x="2839623" y="1334497"/>
              <a:ext cx="25444" cy="59902"/>
            </a:xfrm>
            <a:custGeom>
              <a:avLst/>
              <a:gdLst/>
              <a:ahLst/>
              <a:cxnLst/>
              <a:rect l="l" t="t" r="r" b="b"/>
              <a:pathLst>
                <a:path w="1259" h="2964" extrusionOk="0">
                  <a:moveTo>
                    <a:pt x="0" y="0"/>
                  </a:moveTo>
                  <a:lnTo>
                    <a:pt x="0" y="2964"/>
                  </a:lnTo>
                  <a:lnTo>
                    <a:pt x="1259" y="2964"/>
                  </a:lnTo>
                  <a:lnTo>
                    <a:pt x="1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2530733" y="1257780"/>
              <a:ext cx="437708" cy="266247"/>
            </a:xfrm>
            <a:custGeom>
              <a:avLst/>
              <a:gdLst/>
              <a:ahLst/>
              <a:cxnLst/>
              <a:rect l="l" t="t" r="r" b="b"/>
              <a:pathLst>
                <a:path w="21658" h="13174" extrusionOk="0">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6" name="Google Shape;1536;p55"/>
          <p:cNvSpPr/>
          <p:nvPr/>
        </p:nvSpPr>
        <p:spPr>
          <a:xfrm>
            <a:off x="8216263" y="3641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795151" y="1756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rot="-1685758">
            <a:off x="7430328" y="41891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8216263" y="2660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7733849" y="3341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55"/>
          <p:cNvGrpSpPr/>
          <p:nvPr/>
        </p:nvGrpSpPr>
        <p:grpSpPr>
          <a:xfrm>
            <a:off x="7733860" y="4116127"/>
            <a:ext cx="695830" cy="243805"/>
            <a:chOff x="2271950" y="2722775"/>
            <a:chExt cx="575875" cy="201775"/>
          </a:xfrm>
        </p:grpSpPr>
        <p:sp>
          <p:nvSpPr>
            <p:cNvPr id="1542" name="Google Shape;1542;p5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55"/>
          <p:cNvSpPr/>
          <p:nvPr/>
        </p:nvSpPr>
        <p:spPr>
          <a:xfrm>
            <a:off x="1548426" y="1525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rot="-1685758">
            <a:off x="1473403" y="2031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52" name="Google Shape;1552;p5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53" name="Google Shape;1553;p55">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54" name="Google Shape;1554;p55"/>
          <p:cNvGrpSpPr/>
          <p:nvPr/>
        </p:nvGrpSpPr>
        <p:grpSpPr>
          <a:xfrm>
            <a:off x="706038" y="312972"/>
            <a:ext cx="140222" cy="140409"/>
            <a:chOff x="2741000" y="199475"/>
            <a:chExt cx="191953" cy="192210"/>
          </a:xfrm>
        </p:grpSpPr>
        <p:sp>
          <p:nvSpPr>
            <p:cNvPr id="1555" name="Google Shape;1555;p5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5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80400" y="3435425"/>
            <a:ext cx="46818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             et </a:t>
            </a:r>
            <a:endParaRPr dirty="0">
              <a:solidFill>
                <a:schemeClr val="lt2"/>
              </a:solidFill>
            </a:endParaRPr>
          </a:p>
          <a:p>
            <a:pPr marL="0" lvl="0" indent="0" algn="l" rtl="0">
              <a:spcBef>
                <a:spcPts val="0"/>
              </a:spcBef>
              <a:spcAft>
                <a:spcPts val="0"/>
              </a:spcAft>
              <a:buNone/>
            </a:pPr>
            <a:r>
              <a:rPr lang="en" dirty="0"/>
              <a:t>DEMANDE</a:t>
            </a:r>
            <a:endParaRPr dirty="0"/>
          </a:p>
        </p:txBody>
      </p:sp>
      <p:sp>
        <p:nvSpPr>
          <p:cNvPr id="647" name="Google Shape;647;p40"/>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Boulangeot</a:t>
            </a:r>
            <a:r>
              <a:rPr lang="en" dirty="0"/>
              <a:t>, </a:t>
            </a:r>
            <a:r>
              <a:rPr lang="en" dirty="0" err="1"/>
              <a:t>c’est</a:t>
            </a:r>
            <a:r>
              <a:rPr lang="en" dirty="0"/>
              <a:t> quoi ?</a:t>
            </a:r>
            <a:endParaRPr dirty="0"/>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r>
              <a:rPr lang="fr-FR" b="0" i="0" dirty="0">
                <a:ln w="9525" cap="flat" cmpd="sng">
                  <a:solidFill>
                    <a:schemeClr val="dk1"/>
                  </a:solidFill>
                  <a:prstDash val="solid"/>
                  <a:round/>
                  <a:headEnd type="none" w="sm" len="sm"/>
                  <a:tailEnd type="none" w="sm" len="sm"/>
                </a:ln>
                <a:noFill/>
                <a:latin typeface="Bebas Neue"/>
              </a:rPr>
              <a:t>CONTEXTE</a:t>
            </a:r>
            <a:endParaRPr b="0" i="0" dirty="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descr="Une image contenant texte&#10;&#10;Description générée automatiquement">
            <a:extLst>
              <a:ext uri="{FF2B5EF4-FFF2-40B4-BE49-F238E27FC236}">
                <a16:creationId xmlns:a16="http://schemas.microsoft.com/office/drawing/2014/main" id="{B9113F8A-E705-0046-AF59-32BE3F13A259}"/>
              </a:ext>
            </a:extLst>
          </p:cNvPr>
          <p:cNvPicPr>
            <a:picLocks noChangeAspect="1"/>
          </p:cNvPicPr>
          <p:nvPr/>
        </p:nvPicPr>
        <p:blipFill>
          <a:blip r:embed="rId7"/>
          <a:stretch>
            <a:fillRect/>
          </a:stretch>
        </p:blipFill>
        <p:spPr>
          <a:xfrm>
            <a:off x="6904432" y="4608036"/>
            <a:ext cx="1674630" cy="645430"/>
          </a:xfrm>
          <a:prstGeom prst="rect">
            <a:avLst/>
          </a:prstGeom>
        </p:spPr>
      </p:pic>
      <p:pic>
        <p:nvPicPr>
          <p:cNvPr id="42" name="Image 41">
            <a:extLst>
              <a:ext uri="{FF2B5EF4-FFF2-40B4-BE49-F238E27FC236}">
                <a16:creationId xmlns:a16="http://schemas.microsoft.com/office/drawing/2014/main" id="{E14ABE26-36B7-B842-AF74-F231598EE731}"/>
              </a:ext>
            </a:extLst>
          </p:cNvPr>
          <p:cNvPicPr>
            <a:picLocks noChangeAspect="1"/>
          </p:cNvPicPr>
          <p:nvPr/>
        </p:nvPicPr>
        <p:blipFill>
          <a:blip r:embed="rId8"/>
          <a:stretch>
            <a:fillRect/>
          </a:stretch>
        </p:blipFill>
        <p:spPr>
          <a:xfrm>
            <a:off x="599499" y="4316607"/>
            <a:ext cx="1467648" cy="110073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5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1570" name="Google Shape;1570;p56"/>
          <p:cNvSpPr/>
          <p:nvPr/>
        </p:nvSpPr>
        <p:spPr>
          <a:xfrm>
            <a:off x="1537657" y="1618140"/>
            <a:ext cx="1462725" cy="14625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$ 30,000</a:t>
            </a:r>
            <a:endParaRPr sz="2600">
              <a:solidFill>
                <a:schemeClr val="lt1"/>
              </a:solidFill>
              <a:latin typeface="Bebas Neue"/>
              <a:ea typeface="Bebas Neue"/>
              <a:cs typeface="Bebas Neue"/>
              <a:sym typeface="Bebas Neue"/>
            </a:endParaRPr>
          </a:p>
        </p:txBody>
      </p:sp>
      <p:sp>
        <p:nvSpPr>
          <p:cNvPr id="1571" name="Google Shape;1571;p56"/>
          <p:cNvSpPr/>
          <p:nvPr/>
        </p:nvSpPr>
        <p:spPr>
          <a:xfrm>
            <a:off x="3980914" y="2343404"/>
            <a:ext cx="1182148" cy="11819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lt1"/>
                </a:solidFill>
                <a:latin typeface="Bebas Neue"/>
                <a:ea typeface="Bebas Neue"/>
                <a:cs typeface="Bebas Neue"/>
                <a:sym typeface="Bebas Neue"/>
              </a:rPr>
              <a:t>$ 9,000</a:t>
            </a:r>
            <a:endParaRPr sz="2800">
              <a:solidFill>
                <a:schemeClr val="lt1"/>
              </a:solidFill>
              <a:latin typeface="Bebas Neue"/>
              <a:ea typeface="Bebas Neue"/>
              <a:cs typeface="Bebas Neue"/>
              <a:sym typeface="Bebas Neue"/>
            </a:endParaRPr>
          </a:p>
        </p:txBody>
      </p:sp>
      <p:sp>
        <p:nvSpPr>
          <p:cNvPr id="1572" name="Google Shape;1572;p56"/>
          <p:cNvSpPr/>
          <p:nvPr/>
        </p:nvSpPr>
        <p:spPr>
          <a:xfrm>
            <a:off x="6075900" y="1482747"/>
            <a:ext cx="1598152" cy="159790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2600">
                <a:solidFill>
                  <a:schemeClr val="dk1"/>
                </a:solidFill>
                <a:latin typeface="Bebas Neue"/>
                <a:ea typeface="Bebas Neue"/>
                <a:cs typeface="Bebas Neue"/>
                <a:sym typeface="Bebas Neue"/>
              </a:rPr>
              <a:t>$ 1,300.000</a:t>
            </a:r>
            <a:endParaRPr>
              <a:solidFill>
                <a:schemeClr val="dk1"/>
              </a:solidFill>
            </a:endParaRPr>
          </a:p>
        </p:txBody>
      </p:sp>
      <p:sp>
        <p:nvSpPr>
          <p:cNvPr id="1573" name="Google Shape;1573;p56"/>
          <p:cNvSpPr txBox="1"/>
          <p:nvPr/>
        </p:nvSpPr>
        <p:spPr>
          <a:xfrm>
            <a:off x="1281863" y="3367535"/>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574" name="Google Shape;1574;p56"/>
          <p:cNvSpPr txBox="1"/>
          <p:nvPr/>
        </p:nvSpPr>
        <p:spPr>
          <a:xfrm>
            <a:off x="1281863" y="3745160"/>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75" name="Google Shape;1575;p56"/>
          <p:cNvSpPr txBox="1"/>
          <p:nvPr/>
        </p:nvSpPr>
        <p:spPr>
          <a:xfrm>
            <a:off x="5887813" y="3367535"/>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576" name="Google Shape;1576;p56"/>
          <p:cNvSpPr txBox="1"/>
          <p:nvPr/>
        </p:nvSpPr>
        <p:spPr>
          <a:xfrm>
            <a:off x="5887813" y="3745160"/>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77" name="Google Shape;1577;p56"/>
          <p:cNvSpPr txBox="1"/>
          <p:nvPr/>
        </p:nvSpPr>
        <p:spPr>
          <a:xfrm>
            <a:off x="3584838" y="1159138"/>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578" name="Google Shape;1578;p56"/>
          <p:cNvSpPr txBox="1"/>
          <p:nvPr/>
        </p:nvSpPr>
        <p:spPr>
          <a:xfrm>
            <a:off x="3584838" y="1536763"/>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579" name="Google Shape;1579;p5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80" name="Google Shape;1580;p5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83" name="Google Shape;1583;p5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84" name="Google Shape;1584;p5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85" name="Google Shape;1585;p56"/>
          <p:cNvGrpSpPr/>
          <p:nvPr/>
        </p:nvGrpSpPr>
        <p:grpSpPr>
          <a:xfrm>
            <a:off x="706038" y="312972"/>
            <a:ext cx="140222" cy="140409"/>
            <a:chOff x="2741000" y="199475"/>
            <a:chExt cx="191953" cy="192210"/>
          </a:xfrm>
        </p:grpSpPr>
        <p:sp>
          <p:nvSpPr>
            <p:cNvPr id="1586" name="Google Shape;1586;p5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5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6589850" y="6739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714300" y="37854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706039" y="20651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56"/>
          <p:cNvGrpSpPr/>
          <p:nvPr/>
        </p:nvGrpSpPr>
        <p:grpSpPr>
          <a:xfrm>
            <a:off x="7741747" y="734402"/>
            <a:ext cx="695830" cy="243805"/>
            <a:chOff x="2271950" y="2722775"/>
            <a:chExt cx="575875" cy="201775"/>
          </a:xfrm>
        </p:grpSpPr>
        <p:sp>
          <p:nvSpPr>
            <p:cNvPr id="1600" name="Google Shape;1600;p5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5" name="Google Shape;1605;p56"/>
          <p:cNvSpPr/>
          <p:nvPr/>
        </p:nvSpPr>
        <p:spPr>
          <a:xfrm rot="7198898">
            <a:off x="710687" y="25151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rot="7201932">
            <a:off x="8065691" y="1528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7095263" y="10077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rot="-1685758">
            <a:off x="800494" y="3461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7862136" y="12691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5935651" y="978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57"/>
          <p:cNvSpPr/>
          <p:nvPr/>
        </p:nvSpPr>
        <p:spPr>
          <a:xfrm>
            <a:off x="5562600" y="2898175"/>
            <a:ext cx="2867100" cy="549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617" name="Google Shape;1617;p57"/>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cxnSp>
        <p:nvCxnSpPr>
          <p:cNvPr id="1618" name="Google Shape;1618;p5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9" name="Google Shape;1619;p5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620" name="Google Shape;1620;p5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621" name="Google Shape;1621;p57"/>
          <p:cNvSpPr/>
          <p:nvPr/>
        </p:nvSpPr>
        <p:spPr>
          <a:xfrm flipH="1">
            <a:off x="4366301" y="11086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flipH="1">
            <a:off x="5457008"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57"/>
          <p:cNvGrpSpPr/>
          <p:nvPr/>
        </p:nvGrpSpPr>
        <p:grpSpPr>
          <a:xfrm>
            <a:off x="706040" y="883365"/>
            <a:ext cx="3660264" cy="3454307"/>
            <a:chOff x="706040" y="883365"/>
            <a:chExt cx="3660264" cy="3454307"/>
          </a:xfrm>
        </p:grpSpPr>
        <p:sp>
          <p:nvSpPr>
            <p:cNvPr id="1624" name="Google Shape;1624;p57"/>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57"/>
            <p:cNvGrpSpPr/>
            <p:nvPr/>
          </p:nvGrpSpPr>
          <p:grpSpPr>
            <a:xfrm flipH="1">
              <a:off x="3131991" y="2597216"/>
              <a:ext cx="858975" cy="300968"/>
              <a:chOff x="2271950" y="2722775"/>
              <a:chExt cx="575875" cy="201775"/>
            </a:xfrm>
          </p:grpSpPr>
          <p:sp>
            <p:nvSpPr>
              <p:cNvPr id="1626" name="Google Shape;162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57"/>
            <p:cNvGrpSpPr/>
            <p:nvPr/>
          </p:nvGrpSpPr>
          <p:grpSpPr>
            <a:xfrm>
              <a:off x="1142462" y="1564560"/>
              <a:ext cx="2338579" cy="2014768"/>
              <a:chOff x="4546896" y="1377977"/>
              <a:chExt cx="2655063" cy="2287430"/>
            </a:xfrm>
          </p:grpSpPr>
          <p:sp>
            <p:nvSpPr>
              <p:cNvPr id="1632" name="Google Shape;1632;p5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57"/>
            <p:cNvGrpSpPr/>
            <p:nvPr/>
          </p:nvGrpSpPr>
          <p:grpSpPr>
            <a:xfrm flipH="1">
              <a:off x="706040" y="2032134"/>
              <a:ext cx="1068760" cy="1547196"/>
              <a:chOff x="-1602050" y="2114015"/>
              <a:chExt cx="1213397" cy="1756580"/>
            </a:xfrm>
          </p:grpSpPr>
          <p:sp>
            <p:nvSpPr>
              <p:cNvPr id="1660" name="Google Shape;1660;p57"/>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57"/>
            <p:cNvGrpSpPr/>
            <p:nvPr/>
          </p:nvGrpSpPr>
          <p:grpSpPr>
            <a:xfrm>
              <a:off x="2983957" y="1809058"/>
              <a:ext cx="589240" cy="1525612"/>
              <a:chOff x="1236331" y="557100"/>
              <a:chExt cx="668982" cy="1732076"/>
            </a:xfrm>
          </p:grpSpPr>
          <p:sp>
            <p:nvSpPr>
              <p:cNvPr id="1667" name="Google Shape;1667;p57"/>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57"/>
            <p:cNvGrpSpPr/>
            <p:nvPr/>
          </p:nvGrpSpPr>
          <p:grpSpPr>
            <a:xfrm flipH="1">
              <a:off x="1237981" y="3753166"/>
              <a:ext cx="953591" cy="334099"/>
              <a:chOff x="2271950" y="2722775"/>
              <a:chExt cx="575875" cy="201775"/>
            </a:xfrm>
          </p:grpSpPr>
          <p:sp>
            <p:nvSpPr>
              <p:cNvPr id="1676" name="Google Shape;167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57"/>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flipH="1">
              <a:off x="3889138"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 name="Google Shape;1692;p57"/>
          <p:cNvSpPr/>
          <p:nvPr/>
        </p:nvSpPr>
        <p:spPr>
          <a:xfrm rot="1685758" flipH="1">
            <a:off x="5181153" y="39434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696" name="Google Shape;1696;p5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697" name="Google Shape;1697;p5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5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58"/>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RESULTS </a:t>
            </a:r>
            <a:endParaRPr/>
          </a:p>
        </p:txBody>
      </p:sp>
      <p:graphicFrame>
        <p:nvGraphicFramePr>
          <p:cNvPr id="1714" name="Google Shape;1714;p58"/>
          <p:cNvGraphicFramePr/>
          <p:nvPr/>
        </p:nvGraphicFramePr>
        <p:xfrm>
          <a:off x="714275" y="1368129"/>
          <a:ext cx="3000000" cy="3000000"/>
        </p:xfrm>
        <a:graphic>
          <a:graphicData uri="http://schemas.openxmlformats.org/drawingml/2006/table">
            <a:tbl>
              <a:tblPr>
                <a:noFill/>
                <a:tableStyleId>{C16B8889-3376-4F01-88DD-AFD63FA60516}</a:tableStyleId>
              </a:tblPr>
              <a:tblGrid>
                <a:gridCol w="3142700">
                  <a:extLst>
                    <a:ext uri="{9D8B030D-6E8A-4147-A177-3AD203B41FA5}">
                      <a16:colId xmlns:a16="http://schemas.microsoft.com/office/drawing/2014/main" val="20000"/>
                    </a:ext>
                  </a:extLst>
                </a:gridCol>
                <a:gridCol w="1143125">
                  <a:extLst>
                    <a:ext uri="{9D8B030D-6E8A-4147-A177-3AD203B41FA5}">
                      <a16:colId xmlns:a16="http://schemas.microsoft.com/office/drawing/2014/main" val="20001"/>
                    </a:ext>
                  </a:extLst>
                </a:gridCol>
                <a:gridCol w="1143200">
                  <a:extLst>
                    <a:ext uri="{9D8B030D-6E8A-4147-A177-3AD203B41FA5}">
                      <a16:colId xmlns:a16="http://schemas.microsoft.com/office/drawing/2014/main" val="20002"/>
                    </a:ext>
                  </a:extLst>
                </a:gridCol>
                <a:gridCol w="1143200">
                  <a:extLst>
                    <a:ext uri="{9D8B030D-6E8A-4147-A177-3AD203B41FA5}">
                      <a16:colId xmlns:a16="http://schemas.microsoft.com/office/drawing/2014/main" val="20003"/>
                    </a:ext>
                  </a:extLst>
                </a:gridCol>
                <a:gridCol w="1143200">
                  <a:extLst>
                    <a:ext uri="{9D8B030D-6E8A-4147-A177-3AD203B41FA5}">
                      <a16:colId xmlns:a16="http://schemas.microsoft.com/office/drawing/2014/main" val="20004"/>
                    </a:ext>
                  </a:extLst>
                </a:gridCol>
              </a:tblGrid>
              <a:tr h="594325">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VARIABLE</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2</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3</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Despite being red, Mars is actually a very cold place</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–0.234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0.836</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–0.742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0.600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–0.135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0.642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–0.982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–0.102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Mercury is the closest planet to the Sun and the smallest one</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0.752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0.173</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0.500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Jupiter is a gas giant and the biggest planet in the Solar System</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0.604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–0.378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0.402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0.109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15" name="Google Shape;1715;p5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18" name="Google Shape;1718;p5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19" name="Google Shape;1719;p5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20" name="Google Shape;1720;p58"/>
          <p:cNvGrpSpPr/>
          <p:nvPr/>
        </p:nvGrpSpPr>
        <p:grpSpPr>
          <a:xfrm>
            <a:off x="706038" y="312972"/>
            <a:ext cx="140222" cy="140409"/>
            <a:chOff x="2741000" y="199475"/>
            <a:chExt cx="191953" cy="192210"/>
          </a:xfrm>
        </p:grpSpPr>
        <p:sp>
          <p:nvSpPr>
            <p:cNvPr id="1721" name="Google Shape;1721;p5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5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6619251" y="703497"/>
            <a:ext cx="49025" cy="4935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58"/>
          <p:cNvGrpSpPr/>
          <p:nvPr/>
        </p:nvGrpSpPr>
        <p:grpSpPr>
          <a:xfrm>
            <a:off x="7733872" y="832627"/>
            <a:ext cx="695830" cy="243805"/>
            <a:chOff x="2271950" y="2722775"/>
            <a:chExt cx="575875" cy="201775"/>
          </a:xfrm>
        </p:grpSpPr>
        <p:sp>
          <p:nvSpPr>
            <p:cNvPr id="1733" name="Google Shape;1733;p5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58"/>
          <p:cNvSpPr/>
          <p:nvPr/>
        </p:nvSpPr>
        <p:spPr>
          <a:xfrm>
            <a:off x="6209351" y="935412"/>
            <a:ext cx="140201" cy="141024"/>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7161573" y="89736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59"/>
          <p:cNvSpPr/>
          <p:nvPr/>
        </p:nvSpPr>
        <p:spPr>
          <a:xfrm rot="7202286">
            <a:off x="3663080" y="3195443"/>
            <a:ext cx="666037" cy="662639"/>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DIAGNOSTIC ANALYTICS</a:t>
            </a:r>
            <a:endParaRPr/>
          </a:p>
        </p:txBody>
      </p:sp>
      <p:sp>
        <p:nvSpPr>
          <p:cNvPr id="1746" name="Google Shape;1746;p5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747" name="Google Shape;1747;p59"/>
          <p:cNvGrpSpPr/>
          <p:nvPr/>
        </p:nvGrpSpPr>
        <p:grpSpPr>
          <a:xfrm>
            <a:off x="3118421" y="1429171"/>
            <a:ext cx="3478666" cy="2560710"/>
            <a:chOff x="3118421" y="1429171"/>
            <a:chExt cx="3478666" cy="2560710"/>
          </a:xfrm>
        </p:grpSpPr>
        <p:grpSp>
          <p:nvGrpSpPr>
            <p:cNvPr id="1748" name="Google Shape;1748;p59"/>
            <p:cNvGrpSpPr/>
            <p:nvPr/>
          </p:nvGrpSpPr>
          <p:grpSpPr>
            <a:xfrm rot="659716">
              <a:off x="3260461" y="1978737"/>
              <a:ext cx="2293211" cy="1710173"/>
              <a:chOff x="1062800" y="1986296"/>
              <a:chExt cx="2169540" cy="1617945"/>
            </a:xfrm>
          </p:grpSpPr>
          <p:sp>
            <p:nvSpPr>
              <p:cNvPr id="1749" name="Google Shape;1749;p59"/>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9"/>
            <p:cNvGrpSpPr/>
            <p:nvPr/>
          </p:nvGrpSpPr>
          <p:grpSpPr>
            <a:xfrm rot="-1708478">
              <a:off x="4394965" y="1757610"/>
              <a:ext cx="1860831" cy="1903833"/>
              <a:chOff x="6882732" y="2040297"/>
              <a:chExt cx="1861102" cy="1904111"/>
            </a:xfrm>
          </p:grpSpPr>
          <p:grpSp>
            <p:nvGrpSpPr>
              <p:cNvPr id="1764" name="Google Shape;1764;p59"/>
              <p:cNvGrpSpPr/>
              <p:nvPr/>
            </p:nvGrpSpPr>
            <p:grpSpPr>
              <a:xfrm rot="1800000">
                <a:off x="7153488" y="2273972"/>
                <a:ext cx="1319590" cy="1436760"/>
                <a:chOff x="2956444" y="-416775"/>
                <a:chExt cx="1627918" cy="1772276"/>
              </a:xfrm>
            </p:grpSpPr>
            <p:sp>
              <p:nvSpPr>
                <p:cNvPr id="1765" name="Google Shape;1765;p59"/>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59"/>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80" name="Google Shape;1780;p59"/>
          <p:cNvSpPr txBox="1"/>
          <p:nvPr/>
        </p:nvSpPr>
        <p:spPr>
          <a:xfrm>
            <a:off x="706050" y="1540775"/>
            <a:ext cx="13674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781" name="Google Shape;1781;p59"/>
          <p:cNvSpPr txBox="1"/>
          <p:nvPr/>
        </p:nvSpPr>
        <p:spPr>
          <a:xfrm>
            <a:off x="706050" y="1918399"/>
            <a:ext cx="1974300" cy="8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closest planet to the Sun and the smallest one</a:t>
            </a:r>
            <a:endParaRPr>
              <a:solidFill>
                <a:schemeClr val="dk1"/>
              </a:solidFill>
              <a:latin typeface="Arimo"/>
              <a:ea typeface="Arimo"/>
              <a:cs typeface="Arimo"/>
              <a:sym typeface="Arimo"/>
            </a:endParaRPr>
          </a:p>
        </p:txBody>
      </p:sp>
      <p:sp>
        <p:nvSpPr>
          <p:cNvPr id="1782" name="Google Shape;1782;p59"/>
          <p:cNvSpPr txBox="1"/>
          <p:nvPr/>
        </p:nvSpPr>
        <p:spPr>
          <a:xfrm>
            <a:off x="706050" y="3072613"/>
            <a:ext cx="13674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783" name="Google Shape;1783;p59"/>
          <p:cNvSpPr txBox="1"/>
          <p:nvPr/>
        </p:nvSpPr>
        <p:spPr>
          <a:xfrm>
            <a:off x="706050" y="3450237"/>
            <a:ext cx="1974300" cy="8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p:txBody>
      </p:sp>
      <p:sp>
        <p:nvSpPr>
          <p:cNvPr id="1784" name="Google Shape;1784;p59"/>
          <p:cNvSpPr txBox="1"/>
          <p:nvPr/>
        </p:nvSpPr>
        <p:spPr>
          <a:xfrm>
            <a:off x="7062300" y="1540775"/>
            <a:ext cx="13674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785" name="Google Shape;1785;p59"/>
          <p:cNvSpPr txBox="1"/>
          <p:nvPr/>
        </p:nvSpPr>
        <p:spPr>
          <a:xfrm>
            <a:off x="6455400" y="1918399"/>
            <a:ext cx="1974300" cy="82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786" name="Google Shape;1786;p59"/>
          <p:cNvSpPr txBox="1"/>
          <p:nvPr/>
        </p:nvSpPr>
        <p:spPr>
          <a:xfrm>
            <a:off x="7062300" y="3072613"/>
            <a:ext cx="13674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787" name="Google Shape;1787;p59"/>
          <p:cNvSpPr txBox="1"/>
          <p:nvPr/>
        </p:nvSpPr>
        <p:spPr>
          <a:xfrm>
            <a:off x="6455400" y="3450237"/>
            <a:ext cx="1974300" cy="82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cxnSp>
        <p:nvCxnSpPr>
          <p:cNvPr id="1788" name="Google Shape;1788;p59"/>
          <p:cNvCxnSpPr>
            <a:stCxn id="1780" idx="3"/>
          </p:cNvCxnSpPr>
          <p:nvPr/>
        </p:nvCxnSpPr>
        <p:spPr>
          <a:xfrm>
            <a:off x="2073450" y="1691225"/>
            <a:ext cx="1574700" cy="642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89" name="Google Shape;1789;p59"/>
          <p:cNvCxnSpPr>
            <a:stCxn id="1782" idx="3"/>
          </p:cNvCxnSpPr>
          <p:nvPr/>
        </p:nvCxnSpPr>
        <p:spPr>
          <a:xfrm rot="10800000" flipH="1">
            <a:off x="2073450" y="3038563"/>
            <a:ext cx="1231800" cy="1845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90" name="Google Shape;1790;p59"/>
          <p:cNvCxnSpPr>
            <a:stCxn id="1784" idx="1"/>
          </p:cNvCxnSpPr>
          <p:nvPr/>
        </p:nvCxnSpPr>
        <p:spPr>
          <a:xfrm flipH="1">
            <a:off x="5610300" y="1691225"/>
            <a:ext cx="1452000" cy="5568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91" name="Google Shape;1791;p59"/>
          <p:cNvCxnSpPr/>
          <p:nvPr/>
        </p:nvCxnSpPr>
        <p:spPr>
          <a:xfrm rot="10800000">
            <a:off x="5543700" y="2704963"/>
            <a:ext cx="1518600" cy="5181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792" name="Google Shape;1792;p5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95" name="Google Shape;1795;p5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96" name="Google Shape;1796;p5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97" name="Google Shape;1797;p59"/>
          <p:cNvGrpSpPr/>
          <p:nvPr/>
        </p:nvGrpSpPr>
        <p:grpSpPr>
          <a:xfrm>
            <a:off x="706038" y="312972"/>
            <a:ext cx="140222" cy="140409"/>
            <a:chOff x="2741000" y="199475"/>
            <a:chExt cx="191953" cy="192210"/>
          </a:xfrm>
        </p:grpSpPr>
        <p:sp>
          <p:nvSpPr>
            <p:cNvPr id="1798" name="Google Shape;1798;p5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59">
            <a:hlinkClick r:id="rId6" action="ppaction://hlinksldjump"/>
          </p:cNvPr>
          <p:cNvSpPr/>
          <p:nvPr/>
        </p:nvSpPr>
        <p:spPr>
          <a:xfrm>
            <a:off x="821900" y="4289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7856375" y="10317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7179413" y="8908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9"/>
          <p:cNvSpPr/>
          <p:nvPr/>
        </p:nvSpPr>
        <p:spPr>
          <a:xfrm rot="-1685758">
            <a:off x="6156294" y="1163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a:off x="6597076" y="7184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p:nvPr/>
        </p:nvSpPr>
        <p:spPr>
          <a:xfrm>
            <a:off x="8311499" y="71839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60"/>
          <p:cNvSpPr/>
          <p:nvPr/>
        </p:nvSpPr>
        <p:spPr>
          <a:xfrm>
            <a:off x="2704719" y="2717138"/>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2704719" y="4015588"/>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3501700" y="805499"/>
            <a:ext cx="426675" cy="42755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9H</a:t>
            </a:r>
          </a:p>
        </p:txBody>
      </p:sp>
      <p:sp>
        <p:nvSpPr>
          <p:cNvPr id="1820" name="Google Shape;1820;p60"/>
          <p:cNvSpPr/>
          <p:nvPr/>
        </p:nvSpPr>
        <p:spPr>
          <a:xfrm>
            <a:off x="2704719" y="1415275"/>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txBox="1">
            <a:spLocks noGrp="1"/>
          </p:cNvSpPr>
          <p:nvPr>
            <p:ph type="title"/>
          </p:nvPr>
        </p:nvSpPr>
        <p:spPr>
          <a:xfrm>
            <a:off x="3857450" y="730575"/>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55m</a:t>
            </a:r>
            <a:r>
              <a:rPr lang="en"/>
              <a:t> 23s</a:t>
            </a:r>
            <a:endParaRPr/>
          </a:p>
        </p:txBody>
      </p:sp>
      <p:sp>
        <p:nvSpPr>
          <p:cNvPr id="1822" name="Google Shape;1822;p60"/>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Jupiter's rotation period</a:t>
            </a:r>
            <a:endParaRPr/>
          </a:p>
        </p:txBody>
      </p:sp>
      <p:sp>
        <p:nvSpPr>
          <p:cNvPr id="1823" name="Google Shape;1823;p60"/>
          <p:cNvSpPr txBox="1">
            <a:spLocks noGrp="1"/>
          </p:cNvSpPr>
          <p:nvPr>
            <p:ph type="title" idx="2"/>
          </p:nvPr>
        </p:nvSpPr>
        <p:spPr>
          <a:xfrm>
            <a:off x="3857450" y="2029025"/>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000</a:t>
            </a:r>
            <a:endParaRPr/>
          </a:p>
        </p:txBody>
      </p:sp>
      <p:sp>
        <p:nvSpPr>
          <p:cNvPr id="1824" name="Google Shape;1824;p60"/>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earths is the Sun’s mass</a:t>
            </a:r>
            <a:endParaRPr/>
          </a:p>
        </p:txBody>
      </p:sp>
      <p:sp>
        <p:nvSpPr>
          <p:cNvPr id="1825" name="Google Shape;1825;p60"/>
          <p:cNvSpPr txBox="1">
            <a:spLocks noGrp="1"/>
          </p:cNvSpPr>
          <p:nvPr>
            <p:ph type="title" idx="4"/>
          </p:nvPr>
        </p:nvSpPr>
        <p:spPr>
          <a:xfrm>
            <a:off x="3780800" y="3330900"/>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 km</a:t>
            </a:r>
            <a:endParaRPr/>
          </a:p>
        </p:txBody>
      </p:sp>
      <p:sp>
        <p:nvSpPr>
          <p:cNvPr id="1826" name="Google Shape;1826;p60"/>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 and the Moon</a:t>
            </a:r>
            <a:endParaRPr/>
          </a:p>
        </p:txBody>
      </p:sp>
      <p:sp>
        <p:nvSpPr>
          <p:cNvPr id="1827" name="Google Shape;1827;p60"/>
          <p:cNvSpPr/>
          <p:nvPr/>
        </p:nvSpPr>
        <p:spPr>
          <a:xfrm>
            <a:off x="3340775" y="2097549"/>
            <a:ext cx="748533" cy="492871"/>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333,</a:t>
            </a:r>
          </a:p>
        </p:txBody>
      </p:sp>
      <p:sp>
        <p:nvSpPr>
          <p:cNvPr id="1828" name="Google Shape;1828;p60"/>
          <p:cNvSpPr/>
          <p:nvPr/>
        </p:nvSpPr>
        <p:spPr>
          <a:xfrm>
            <a:off x="3425050" y="3397574"/>
            <a:ext cx="748533" cy="492871"/>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386,</a:t>
            </a:r>
          </a:p>
        </p:txBody>
      </p:sp>
      <p:sp>
        <p:nvSpPr>
          <p:cNvPr id="1829" name="Google Shape;1829;p6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830" name="Google Shape;1830;p60"/>
          <p:cNvGrpSpPr/>
          <p:nvPr/>
        </p:nvGrpSpPr>
        <p:grpSpPr>
          <a:xfrm>
            <a:off x="7511847" y="3115427"/>
            <a:ext cx="695830" cy="243805"/>
            <a:chOff x="2271950" y="2722775"/>
            <a:chExt cx="575875" cy="201775"/>
          </a:xfrm>
        </p:grpSpPr>
        <p:sp>
          <p:nvSpPr>
            <p:cNvPr id="1831" name="Google Shape;183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60"/>
          <p:cNvSpPr/>
          <p:nvPr/>
        </p:nvSpPr>
        <p:spPr>
          <a:xfrm rot="7198898">
            <a:off x="728922" y="29609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rot="7201932">
            <a:off x="1357498" y="369522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7511100" y="888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922451" y="1509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60"/>
          <p:cNvGrpSpPr/>
          <p:nvPr/>
        </p:nvGrpSpPr>
        <p:grpSpPr>
          <a:xfrm>
            <a:off x="7276257" y="3966654"/>
            <a:ext cx="953591" cy="334099"/>
            <a:chOff x="2271950" y="2722775"/>
            <a:chExt cx="575875" cy="201775"/>
          </a:xfrm>
        </p:grpSpPr>
        <p:sp>
          <p:nvSpPr>
            <p:cNvPr id="1841" name="Google Shape;184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6" name="Google Shape;1846;p60"/>
          <p:cNvSpPr/>
          <p:nvPr/>
        </p:nvSpPr>
        <p:spPr>
          <a:xfrm>
            <a:off x="8045952" y="80205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1555873" y="2593615"/>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8222801" y="16567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rot="-1685758">
            <a:off x="7876578" y="22100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8229838" y="3751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rot="-1685758">
            <a:off x="712406" y="98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1129527" y="10543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8273299" y="30133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7140813" y="3593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7705574" y="13390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820074" y="40882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846239" y="22897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61" name="Google Shape;1861;p6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62" name="Google Shape;1862;p6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63" name="Google Shape;1863;p60"/>
          <p:cNvGrpSpPr/>
          <p:nvPr/>
        </p:nvGrpSpPr>
        <p:grpSpPr>
          <a:xfrm>
            <a:off x="706038" y="312972"/>
            <a:ext cx="140222" cy="140409"/>
            <a:chOff x="2741000" y="199475"/>
            <a:chExt cx="191953" cy="192210"/>
          </a:xfrm>
        </p:grpSpPr>
        <p:sp>
          <p:nvSpPr>
            <p:cNvPr id="1864" name="Google Shape;1864;p6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6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6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879" name="Google Shape;1879;p61"/>
          <p:cNvGraphicFramePr/>
          <p:nvPr/>
        </p:nvGraphicFramePr>
        <p:xfrm>
          <a:off x="714300" y="1590675"/>
          <a:ext cx="3000000" cy="3000000"/>
        </p:xfrm>
        <a:graphic>
          <a:graphicData uri="http://schemas.openxmlformats.org/drawingml/2006/table">
            <a:tbl>
              <a:tblPr>
                <a:noFill/>
                <a:tableStyleId>{C16B8889-3376-4F01-88DD-AFD63FA60516}</a:tableStyleId>
              </a:tblPr>
              <a:tblGrid>
                <a:gridCol w="1662150">
                  <a:extLst>
                    <a:ext uri="{9D8B030D-6E8A-4147-A177-3AD203B41FA5}">
                      <a16:colId xmlns:a16="http://schemas.microsoft.com/office/drawing/2014/main" val="20000"/>
                    </a:ext>
                  </a:extLst>
                </a:gridCol>
                <a:gridCol w="2481300">
                  <a:extLst>
                    <a:ext uri="{9D8B030D-6E8A-4147-A177-3AD203B41FA5}">
                      <a16:colId xmlns:a16="http://schemas.microsoft.com/office/drawing/2014/main" val="20001"/>
                    </a:ext>
                  </a:extLst>
                </a:gridCol>
                <a:gridCol w="1585950">
                  <a:extLst>
                    <a:ext uri="{9D8B030D-6E8A-4147-A177-3AD203B41FA5}">
                      <a16:colId xmlns:a16="http://schemas.microsoft.com/office/drawing/2014/main" val="20002"/>
                    </a:ext>
                  </a:extLst>
                </a:gridCol>
                <a:gridCol w="1986000">
                  <a:extLst>
                    <a:ext uri="{9D8B030D-6E8A-4147-A177-3AD203B41FA5}">
                      <a16:colId xmlns:a16="http://schemas.microsoft.com/office/drawing/2014/main" val="20003"/>
                    </a:ext>
                  </a:extLst>
                </a:gridCol>
              </a:tblGrid>
              <a:tr h="451450">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SEARCH TERM</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SUM OF IMPRESSIONS</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TOTAL COST</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RETURN</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extLst>
                  <a:ext uri="{0D108BD9-81ED-4DB2-BD59-A6C34878D82A}">
                    <a16:rowId xmlns:a16="http://schemas.microsoft.com/office/drawing/2014/main" val="10000"/>
                  </a:ext>
                </a:extLst>
              </a:tr>
              <a:tr h="495775">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Term 2387</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$ 898,982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8265 %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4028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222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$ 1,982.000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2987 %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3105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245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$ 123,49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4087 %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2098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154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$ 120,000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1287 %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80" name="Google Shape;1880;p6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881" name="Google Shape;1881;p61"/>
          <p:cNvSpPr/>
          <p:nvPr/>
        </p:nvSpPr>
        <p:spPr>
          <a:xfrm>
            <a:off x="7997801" y="6980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1"/>
          <p:cNvSpPr/>
          <p:nvPr/>
        </p:nvSpPr>
        <p:spPr>
          <a:xfrm rot="10800000">
            <a:off x="7382514" y="93660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1"/>
          <p:cNvSpPr/>
          <p:nvPr/>
        </p:nvSpPr>
        <p:spPr>
          <a:xfrm>
            <a:off x="5455438" y="786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1"/>
          <p:cNvSpPr/>
          <p:nvPr/>
        </p:nvSpPr>
        <p:spPr>
          <a:xfrm>
            <a:off x="6850863" y="8794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1"/>
          <p:cNvSpPr/>
          <p:nvPr/>
        </p:nvSpPr>
        <p:spPr>
          <a:xfrm rot="-1685758">
            <a:off x="5847166" y="11045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1"/>
          <p:cNvSpPr/>
          <p:nvPr/>
        </p:nvSpPr>
        <p:spPr>
          <a:xfrm>
            <a:off x="63628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90" name="Google Shape;1890;p6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91" name="Google Shape;1891;p6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92" name="Google Shape;1892;p61"/>
          <p:cNvGrpSpPr/>
          <p:nvPr/>
        </p:nvGrpSpPr>
        <p:grpSpPr>
          <a:xfrm>
            <a:off x="706038" y="312972"/>
            <a:ext cx="140222" cy="140409"/>
            <a:chOff x="2741000" y="199475"/>
            <a:chExt cx="191953" cy="192210"/>
          </a:xfrm>
        </p:grpSpPr>
        <p:sp>
          <p:nvSpPr>
            <p:cNvPr id="1893" name="Google Shape;1893;p6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2" name="Google Shape;1902;p6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953" name="Google Shape;1953;p63"/>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SOFTWARE</a:t>
            </a:r>
            <a:endParaRPr/>
          </a:p>
        </p:txBody>
      </p:sp>
      <p:cxnSp>
        <p:nvCxnSpPr>
          <p:cNvPr id="1954" name="Google Shape;1954;p63"/>
          <p:cNvCxnSpPr/>
          <p:nvPr/>
        </p:nvCxnSpPr>
        <p:spPr>
          <a:xfrm>
            <a:off x="1090450" y="2683488"/>
            <a:ext cx="2186400" cy="0"/>
          </a:xfrm>
          <a:prstGeom prst="straightConnector1">
            <a:avLst/>
          </a:prstGeom>
          <a:noFill/>
          <a:ln w="9525" cap="flat" cmpd="sng">
            <a:solidFill>
              <a:schemeClr val="dk1"/>
            </a:solidFill>
            <a:prstDash val="solid"/>
            <a:round/>
            <a:headEnd type="none" w="med" len="med"/>
            <a:tailEnd type="none" w="med" len="med"/>
          </a:ln>
        </p:spPr>
      </p:cxnSp>
      <p:pic>
        <p:nvPicPr>
          <p:cNvPr id="1955" name="Google Shape;1955;p63"/>
          <p:cNvPicPr preferRelativeResize="0"/>
          <p:nvPr/>
        </p:nvPicPr>
        <p:blipFill rotWithShape="1">
          <a:blip r:embed="rId3">
            <a:alphaModFix/>
          </a:blip>
          <a:srcRect l="2326" r="2317"/>
          <a:stretch/>
        </p:blipFill>
        <p:spPr>
          <a:xfrm>
            <a:off x="4979058" y="1403199"/>
            <a:ext cx="3021727" cy="1782576"/>
          </a:xfrm>
          <a:prstGeom prst="rect">
            <a:avLst/>
          </a:prstGeom>
          <a:noFill/>
          <a:ln>
            <a:noFill/>
          </a:ln>
        </p:spPr>
      </p:pic>
      <p:sp>
        <p:nvSpPr>
          <p:cNvPr id="1956" name="Google Shape;1956;p63"/>
          <p:cNvSpPr/>
          <p:nvPr/>
        </p:nvSpPr>
        <p:spPr>
          <a:xfrm>
            <a:off x="4849900" y="1275200"/>
            <a:ext cx="3282852" cy="2593085"/>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1787488" y="39768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64"/>
          <p:cNvSpPr/>
          <p:nvPr/>
        </p:nvSpPr>
        <p:spPr>
          <a:xfrm rot="7201279">
            <a:off x="1346119" y="969871"/>
            <a:ext cx="773119" cy="76917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4"/>
          <p:cNvGrpSpPr/>
          <p:nvPr/>
        </p:nvGrpSpPr>
        <p:grpSpPr>
          <a:xfrm>
            <a:off x="3887582" y="1773296"/>
            <a:ext cx="1130500" cy="396105"/>
            <a:chOff x="2271950" y="2722775"/>
            <a:chExt cx="575875" cy="201775"/>
          </a:xfrm>
        </p:grpSpPr>
        <p:sp>
          <p:nvSpPr>
            <p:cNvPr id="2000" name="Google Shape;2000;p6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64"/>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2006" name="Google Shape;2006;p64"/>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cxnSp>
        <p:nvCxnSpPr>
          <p:cNvPr id="2007" name="Google Shape;2007;p64"/>
          <p:cNvCxnSpPr/>
          <p:nvPr/>
        </p:nvCxnSpPr>
        <p:spPr>
          <a:xfrm>
            <a:off x="5825100" y="2683488"/>
            <a:ext cx="2186400" cy="0"/>
          </a:xfrm>
          <a:prstGeom prst="straightConnector1">
            <a:avLst/>
          </a:prstGeom>
          <a:noFill/>
          <a:ln w="9525" cap="flat" cmpd="sng">
            <a:solidFill>
              <a:schemeClr val="dk1"/>
            </a:solidFill>
            <a:prstDash val="solid"/>
            <a:round/>
            <a:headEnd type="none" w="med" len="med"/>
            <a:tailEnd type="none" w="med" len="med"/>
          </a:ln>
        </p:spPr>
      </p:cxnSp>
      <p:sp>
        <p:nvSpPr>
          <p:cNvPr id="2008" name="Google Shape;2008;p6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09" name="Google Shape;2009;p64"/>
          <p:cNvPicPr preferRelativeResize="0"/>
          <p:nvPr/>
        </p:nvPicPr>
        <p:blipFill rotWithShape="1">
          <a:blip r:embed="rId3">
            <a:alphaModFix/>
          </a:blip>
          <a:srcRect l="1796" r="23953"/>
          <a:stretch/>
        </p:blipFill>
        <p:spPr>
          <a:xfrm>
            <a:off x="1444450" y="1590675"/>
            <a:ext cx="2594150" cy="1965174"/>
          </a:xfrm>
          <a:prstGeom prst="rect">
            <a:avLst/>
          </a:prstGeom>
          <a:noFill/>
          <a:ln>
            <a:noFill/>
          </a:ln>
        </p:spPr>
      </p:pic>
      <p:sp>
        <p:nvSpPr>
          <p:cNvPr id="2010" name="Google Shape;2010;p64"/>
          <p:cNvSpPr/>
          <p:nvPr/>
        </p:nvSpPr>
        <p:spPr>
          <a:xfrm rot="5400000">
            <a:off x="1581399" y="1000338"/>
            <a:ext cx="2316461" cy="3142815"/>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7394300" y="6418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8027801" y="8651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rot="-1685758">
            <a:off x="7765766"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8093927" y="39234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6898752" y="41157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7158412" y="1080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6318913" y="718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7397851" y="42242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4784837" y="3923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4925614" y="42242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3401763" y="4165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25" name="Google Shape;2025;p64">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26" name="Google Shape;2026;p64">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27" name="Google Shape;2027;p64"/>
          <p:cNvGrpSpPr/>
          <p:nvPr/>
        </p:nvGrpSpPr>
        <p:grpSpPr>
          <a:xfrm>
            <a:off x="706038" y="312972"/>
            <a:ext cx="140222" cy="140409"/>
            <a:chOff x="2741000" y="199475"/>
            <a:chExt cx="191953" cy="192210"/>
          </a:xfrm>
        </p:grpSpPr>
        <p:sp>
          <p:nvSpPr>
            <p:cNvPr id="2028" name="Google Shape;2028;p6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64">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42" name="Google Shape;2042;p65"/>
          <p:cNvGrpSpPr/>
          <p:nvPr/>
        </p:nvGrpSpPr>
        <p:grpSpPr>
          <a:xfrm>
            <a:off x="7180742" y="2907014"/>
            <a:ext cx="1130500" cy="396105"/>
            <a:chOff x="2271950" y="2722775"/>
            <a:chExt cx="575875" cy="201775"/>
          </a:xfrm>
        </p:grpSpPr>
        <p:sp>
          <p:nvSpPr>
            <p:cNvPr id="2043" name="Google Shape;2043;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65"/>
          <p:cNvSpPr/>
          <p:nvPr/>
        </p:nvSpPr>
        <p:spPr>
          <a:xfrm rot="7202534">
            <a:off x="4924494" y="1638493"/>
            <a:ext cx="718775" cy="71510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050" name="Google Shape;2050;p65"/>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cxnSp>
        <p:nvCxnSpPr>
          <p:cNvPr id="2051" name="Google Shape;2051;p65"/>
          <p:cNvCxnSpPr/>
          <p:nvPr/>
        </p:nvCxnSpPr>
        <p:spPr>
          <a:xfrm>
            <a:off x="1090450" y="2683488"/>
            <a:ext cx="2186400" cy="0"/>
          </a:xfrm>
          <a:prstGeom prst="straightConnector1">
            <a:avLst/>
          </a:prstGeom>
          <a:noFill/>
          <a:ln w="9525" cap="flat" cmpd="sng">
            <a:solidFill>
              <a:schemeClr val="dk1"/>
            </a:solidFill>
            <a:prstDash val="solid"/>
            <a:round/>
            <a:headEnd type="none" w="med" len="med"/>
            <a:tailEnd type="none" w="med" len="med"/>
          </a:ln>
        </p:spPr>
      </p:cxnSp>
      <p:sp>
        <p:nvSpPr>
          <p:cNvPr id="2052" name="Google Shape;2052;p6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53" name="Google Shape;2053;p65"/>
          <p:cNvPicPr preferRelativeResize="0"/>
          <p:nvPr/>
        </p:nvPicPr>
        <p:blipFill rotWithShape="1">
          <a:blip r:embed="rId3">
            <a:alphaModFix/>
          </a:blip>
          <a:srcRect l="3288" r="3297"/>
          <a:stretch/>
        </p:blipFill>
        <p:spPr>
          <a:xfrm>
            <a:off x="5532525" y="1970775"/>
            <a:ext cx="1964800" cy="1181999"/>
          </a:xfrm>
          <a:prstGeom prst="rect">
            <a:avLst/>
          </a:prstGeom>
          <a:noFill/>
          <a:ln w="9525" cap="flat" cmpd="sng">
            <a:solidFill>
              <a:schemeClr val="dk1"/>
            </a:solidFill>
            <a:prstDash val="solid"/>
            <a:round/>
            <a:headEnd type="none" w="sm" len="sm"/>
            <a:tailEnd type="none" w="sm" len="sm"/>
          </a:ln>
        </p:spPr>
      </p:pic>
      <p:sp>
        <p:nvSpPr>
          <p:cNvPr id="2054" name="Google Shape;2054;p65"/>
          <p:cNvSpPr/>
          <p:nvPr/>
        </p:nvSpPr>
        <p:spPr>
          <a:xfrm rot="-5400000">
            <a:off x="5874941" y="1305298"/>
            <a:ext cx="1281023" cy="2532903"/>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7692088" y="4202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2056;p65"/>
          <p:cNvGrpSpPr/>
          <p:nvPr/>
        </p:nvGrpSpPr>
        <p:grpSpPr>
          <a:xfrm>
            <a:off x="7497319" y="675229"/>
            <a:ext cx="953591" cy="334099"/>
            <a:chOff x="2271950" y="2722775"/>
            <a:chExt cx="575875" cy="201775"/>
          </a:xfrm>
        </p:grpSpPr>
        <p:sp>
          <p:nvSpPr>
            <p:cNvPr id="2057" name="Google Shape;2057;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65"/>
          <p:cNvSpPr/>
          <p:nvPr/>
        </p:nvSpPr>
        <p:spPr>
          <a:xfrm>
            <a:off x="6845813" y="375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8149138" y="15571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7781900" y="13041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rot="-1685758">
            <a:off x="6485678" y="117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1452438" y="39768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751777" y="3981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2119088" y="42021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rot="-1685758">
            <a:off x="7427116" y="16337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6740226" y="9496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2943250" y="40166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668426" y="14126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774013" y="90149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rot="-1685758">
            <a:off x="4233478" y="13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5637301" y="40725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65">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67"/>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CONTACT US!</a:t>
            </a:r>
            <a:endParaRPr/>
          </a:p>
        </p:txBody>
      </p:sp>
      <p:sp>
        <p:nvSpPr>
          <p:cNvPr id="2151" name="Google Shape;2151;p67"/>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EMAIL</a:t>
            </a:r>
            <a:endParaRPr/>
          </a:p>
        </p:txBody>
      </p:sp>
      <p:sp>
        <p:nvSpPr>
          <p:cNvPr id="2152" name="Google Shape;2152;p67"/>
          <p:cNvSpPr txBox="1">
            <a:spLocks noGrp="1"/>
          </p:cNvSpPr>
          <p:nvPr>
            <p:ph type="subTitle" idx="1"/>
          </p:nvPr>
        </p:nvSpPr>
        <p:spPr>
          <a:xfrm>
            <a:off x="5194325" y="4090330"/>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Your email address here</a:t>
            </a:r>
            <a:endParaRPr/>
          </a:p>
        </p:txBody>
      </p:sp>
      <p:sp>
        <p:nvSpPr>
          <p:cNvPr id="2153" name="Google Shape;2153;p67"/>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CELL PHONE</a:t>
            </a:r>
            <a:endParaRPr/>
          </a:p>
        </p:txBody>
      </p:sp>
      <p:sp>
        <p:nvSpPr>
          <p:cNvPr id="2154" name="Google Shape;2154;p67"/>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+00 000 000 000</a:t>
            </a:r>
            <a:endParaRPr/>
          </a:p>
        </p:txBody>
      </p:sp>
      <p:cxnSp>
        <p:nvCxnSpPr>
          <p:cNvPr id="2155" name="Google Shape;2155;p67"/>
          <p:cNvCxnSpPr/>
          <p:nvPr/>
        </p:nvCxnSpPr>
        <p:spPr>
          <a:xfrm>
            <a:off x="5216375" y="4070949"/>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2156" name="Google Shape;2156;p67"/>
          <p:cNvCxnSpPr/>
          <p:nvPr/>
        </p:nvCxnSpPr>
        <p:spPr>
          <a:xfrm>
            <a:off x="5216363" y="1785549"/>
            <a:ext cx="2186400" cy="0"/>
          </a:xfrm>
          <a:prstGeom prst="straightConnector1">
            <a:avLst/>
          </a:prstGeom>
          <a:noFill/>
          <a:ln w="9525" cap="flat" cmpd="sng">
            <a:solidFill>
              <a:schemeClr val="dk1"/>
            </a:solidFill>
            <a:prstDash val="solid"/>
            <a:round/>
            <a:headEnd type="none" w="med" len="med"/>
            <a:tailEnd type="none" w="med" len="med"/>
          </a:ln>
        </p:spPr>
      </p:cxnSp>
      <p:sp>
        <p:nvSpPr>
          <p:cNvPr id="2157" name="Google Shape;2157;p6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158" name="Google Shape;2158;p67"/>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ADDRESS</a:t>
            </a:r>
            <a:endParaRPr/>
          </a:p>
        </p:txBody>
      </p:sp>
      <p:sp>
        <p:nvSpPr>
          <p:cNvPr id="2159" name="Google Shape;2159;p67"/>
          <p:cNvSpPr txBox="1">
            <a:spLocks noGrp="1"/>
          </p:cNvSpPr>
          <p:nvPr>
            <p:ph type="subTitle" idx="6"/>
          </p:nvPr>
        </p:nvSpPr>
        <p:spPr>
          <a:xfrm>
            <a:off x="5194325" y="2947643"/>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Your address here</a:t>
            </a:r>
            <a:endParaRPr/>
          </a:p>
        </p:txBody>
      </p:sp>
      <p:cxnSp>
        <p:nvCxnSpPr>
          <p:cNvPr id="2160" name="Google Shape;2160;p67"/>
          <p:cNvCxnSpPr/>
          <p:nvPr/>
        </p:nvCxnSpPr>
        <p:spPr>
          <a:xfrm>
            <a:off x="5246675" y="2928249"/>
            <a:ext cx="2186400" cy="0"/>
          </a:xfrm>
          <a:prstGeom prst="straightConnector1">
            <a:avLst/>
          </a:prstGeom>
          <a:noFill/>
          <a:ln w="9525" cap="flat" cmpd="sng">
            <a:solidFill>
              <a:schemeClr val="dk1"/>
            </a:solidFill>
            <a:prstDash val="solid"/>
            <a:round/>
            <a:headEnd type="none" w="med" len="med"/>
            <a:tailEnd type="none" w="med" len="med"/>
          </a:ln>
        </p:spPr>
      </p:cxnSp>
      <p:sp>
        <p:nvSpPr>
          <p:cNvPr id="2161" name="Google Shape;2161;p67"/>
          <p:cNvSpPr/>
          <p:nvPr/>
        </p:nvSpPr>
        <p:spPr>
          <a:xfrm>
            <a:off x="7653675" y="1339820"/>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7653675" y="2482520"/>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7653675" y="3625209"/>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67"/>
          <p:cNvGrpSpPr/>
          <p:nvPr/>
        </p:nvGrpSpPr>
        <p:grpSpPr>
          <a:xfrm>
            <a:off x="7847446" y="2642985"/>
            <a:ext cx="340813" cy="387773"/>
            <a:chOff x="10820058" y="-1580970"/>
            <a:chExt cx="423475" cy="481825"/>
          </a:xfrm>
        </p:grpSpPr>
        <p:sp>
          <p:nvSpPr>
            <p:cNvPr id="2165" name="Google Shape;2165;p67"/>
            <p:cNvSpPr/>
            <p:nvPr/>
          </p:nvSpPr>
          <p:spPr>
            <a:xfrm>
              <a:off x="10876508" y="-1580970"/>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6" name="Google Shape;2166;p67"/>
            <p:cNvSpPr/>
            <p:nvPr/>
          </p:nvSpPr>
          <p:spPr>
            <a:xfrm>
              <a:off x="10820058" y="-1256595"/>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67" name="Google Shape;2167;p67"/>
          <p:cNvGrpSpPr/>
          <p:nvPr/>
        </p:nvGrpSpPr>
        <p:grpSpPr>
          <a:xfrm>
            <a:off x="7891285" y="1510483"/>
            <a:ext cx="272646" cy="387773"/>
            <a:chOff x="4871379" y="2201410"/>
            <a:chExt cx="338775" cy="481825"/>
          </a:xfrm>
        </p:grpSpPr>
        <p:sp>
          <p:nvSpPr>
            <p:cNvPr id="2168" name="Google Shape;2168;p67"/>
            <p:cNvSpPr/>
            <p:nvPr/>
          </p:nvSpPr>
          <p:spPr>
            <a:xfrm>
              <a:off x="4871379" y="2201410"/>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9" name="Google Shape;2169;p67"/>
            <p:cNvSpPr/>
            <p:nvPr/>
          </p:nvSpPr>
          <p:spPr>
            <a:xfrm>
              <a:off x="4871379" y="2286085"/>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0" name="Google Shape;2170;p67"/>
            <p:cNvSpPr/>
            <p:nvPr/>
          </p:nvSpPr>
          <p:spPr>
            <a:xfrm>
              <a:off x="4871379" y="2598510"/>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1" name="Google Shape;2171;p67"/>
          <p:cNvGrpSpPr/>
          <p:nvPr/>
        </p:nvGrpSpPr>
        <p:grpSpPr>
          <a:xfrm>
            <a:off x="7823964" y="3816596"/>
            <a:ext cx="387773" cy="387773"/>
            <a:chOff x="10856438" y="2626531"/>
            <a:chExt cx="481825" cy="481825"/>
          </a:xfrm>
        </p:grpSpPr>
        <p:sp>
          <p:nvSpPr>
            <p:cNvPr id="2172" name="Google Shape;2172;p67"/>
            <p:cNvSpPr/>
            <p:nvPr/>
          </p:nvSpPr>
          <p:spPr>
            <a:xfrm>
              <a:off x="10856438" y="2817956"/>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3" name="Google Shape;2173;p67"/>
            <p:cNvSpPr/>
            <p:nvPr/>
          </p:nvSpPr>
          <p:spPr>
            <a:xfrm>
              <a:off x="11252638" y="2740356"/>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4" name="Google Shape;2174;p67"/>
            <p:cNvSpPr/>
            <p:nvPr/>
          </p:nvSpPr>
          <p:spPr>
            <a:xfrm>
              <a:off x="10870588" y="2740356"/>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5" name="Google Shape;2175;p67"/>
            <p:cNvSpPr/>
            <p:nvPr/>
          </p:nvSpPr>
          <p:spPr>
            <a:xfrm>
              <a:off x="10970338" y="2626531"/>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6" name="Google Shape;2176;p67"/>
          <p:cNvGrpSpPr/>
          <p:nvPr/>
        </p:nvGrpSpPr>
        <p:grpSpPr>
          <a:xfrm>
            <a:off x="409488" y="1274038"/>
            <a:ext cx="3852862" cy="3290153"/>
            <a:chOff x="409488" y="1216888"/>
            <a:chExt cx="3852862" cy="3290153"/>
          </a:xfrm>
        </p:grpSpPr>
        <p:sp>
          <p:nvSpPr>
            <p:cNvPr id="2177" name="Google Shape;2177;p67"/>
            <p:cNvSpPr/>
            <p:nvPr/>
          </p:nvSpPr>
          <p:spPr>
            <a:xfrm>
              <a:off x="706058" y="266919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47025" y="1216888"/>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9" name="Google Shape;2179;p67"/>
            <p:cNvGrpSpPr/>
            <p:nvPr/>
          </p:nvGrpSpPr>
          <p:grpSpPr>
            <a:xfrm>
              <a:off x="409488" y="1322894"/>
              <a:ext cx="3852857" cy="3184146"/>
              <a:chOff x="4021063" y="1017944"/>
              <a:chExt cx="3852857" cy="3184146"/>
            </a:xfrm>
          </p:grpSpPr>
          <p:sp>
            <p:nvSpPr>
              <p:cNvPr id="2180" name="Google Shape;2180;p67"/>
              <p:cNvSpPr/>
              <p:nvPr/>
            </p:nvSpPr>
            <p:spPr>
              <a:xfrm rot="8100000">
                <a:off x="5208370" y="3036140"/>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rot="7198710">
                <a:off x="5377611" y="1283939"/>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6911202" y="36375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67"/>
              <p:cNvGrpSpPr/>
              <p:nvPr/>
            </p:nvGrpSpPr>
            <p:grpSpPr>
              <a:xfrm rot="582716" flipH="1">
                <a:off x="6170759" y="1095259"/>
                <a:ext cx="1043083" cy="1488448"/>
                <a:chOff x="910475" y="761863"/>
                <a:chExt cx="1043050" cy="1488400"/>
              </a:xfrm>
            </p:grpSpPr>
            <p:sp>
              <p:nvSpPr>
                <p:cNvPr id="2184" name="Google Shape;2184;p6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67"/>
              <p:cNvGrpSpPr/>
              <p:nvPr/>
            </p:nvGrpSpPr>
            <p:grpSpPr>
              <a:xfrm>
                <a:off x="6784900" y="1896663"/>
                <a:ext cx="875600" cy="1088925"/>
                <a:chOff x="5962175" y="478150"/>
                <a:chExt cx="875600" cy="1088925"/>
              </a:xfrm>
            </p:grpSpPr>
            <p:sp>
              <p:nvSpPr>
                <p:cNvPr id="2196" name="Google Shape;2196;p6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7"/>
              <p:cNvSpPr/>
              <p:nvPr/>
            </p:nvSpPr>
            <p:spPr>
              <a:xfrm>
                <a:off x="4420101" y="1117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7660488" y="14904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7168775" y="33396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rot="-1685758">
                <a:off x="4338466" y="3096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261526" y="35580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021063" y="26610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rot="7201932">
                <a:off x="6345687" y="31829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8" name="Google Shape;2208;p67"/>
              <p:cNvGrpSpPr/>
              <p:nvPr/>
            </p:nvGrpSpPr>
            <p:grpSpPr>
              <a:xfrm>
                <a:off x="4523787" y="1543335"/>
                <a:ext cx="2338579" cy="2014768"/>
                <a:chOff x="4546896" y="1377977"/>
                <a:chExt cx="2655063" cy="2287430"/>
              </a:xfrm>
            </p:grpSpPr>
            <p:sp>
              <p:nvSpPr>
                <p:cNvPr id="2209" name="Google Shape;2209;p6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67"/>
              <p:cNvGrpSpPr/>
              <p:nvPr/>
            </p:nvGrpSpPr>
            <p:grpSpPr>
              <a:xfrm>
                <a:off x="4388225" y="1476850"/>
                <a:ext cx="621130" cy="624971"/>
                <a:chOff x="2483500" y="875875"/>
                <a:chExt cx="621130" cy="624971"/>
              </a:xfrm>
            </p:grpSpPr>
            <p:sp>
              <p:nvSpPr>
                <p:cNvPr id="2237" name="Google Shape;2237;p67"/>
                <p:cNvSpPr/>
                <p:nvPr/>
              </p:nvSpPr>
              <p:spPr>
                <a:xfrm>
                  <a:off x="2959384" y="964136"/>
                  <a:ext cx="145246" cy="298750"/>
                </a:xfrm>
                <a:custGeom>
                  <a:avLst/>
                  <a:gdLst/>
                  <a:ahLst/>
                  <a:cxnLst/>
                  <a:rect l="l" t="t" r="r" b="b"/>
                  <a:pathLst>
                    <a:path w="4045" h="8320" extrusionOk="0">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544902" y="1252617"/>
                  <a:ext cx="552042" cy="248229"/>
                </a:xfrm>
                <a:custGeom>
                  <a:avLst/>
                  <a:gdLst/>
                  <a:ahLst/>
                  <a:cxnLst/>
                  <a:rect l="l" t="t" r="r" b="b"/>
                  <a:pathLst>
                    <a:path w="15374" h="6913" extrusionOk="0">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483500" y="875875"/>
                  <a:ext cx="513046" cy="449706"/>
                </a:xfrm>
                <a:custGeom>
                  <a:avLst/>
                  <a:gdLst/>
                  <a:ahLst/>
                  <a:cxnLst/>
                  <a:rect l="l" t="t" r="r" b="b"/>
                  <a:pathLst>
                    <a:path w="14288" h="12524" extrusionOk="0">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67"/>
              <p:cNvSpPr/>
              <p:nvPr/>
            </p:nvSpPr>
            <p:spPr>
              <a:xfrm>
                <a:off x="4053162" y="15115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rot="-1685758">
                <a:off x="7548391" y="36160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2" name="Google Shape;2242;p67"/>
          <p:cNvSpPr/>
          <p:nvPr/>
        </p:nvSpPr>
        <p:spPr>
          <a:xfrm>
            <a:off x="5246663" y="6919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rot="-1685758">
            <a:off x="4967116" y="10884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4354438" y="89836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4835912" y="348004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249" name="Google Shape;2249;p6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250" name="Google Shape;2250;p6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251" name="Google Shape;2251;p67"/>
          <p:cNvGrpSpPr/>
          <p:nvPr/>
        </p:nvGrpSpPr>
        <p:grpSpPr>
          <a:xfrm>
            <a:off x="706038" y="312972"/>
            <a:ext cx="140222" cy="140409"/>
            <a:chOff x="2741000" y="199475"/>
            <a:chExt cx="191953" cy="192210"/>
          </a:xfrm>
        </p:grpSpPr>
        <p:sp>
          <p:nvSpPr>
            <p:cNvPr id="2252" name="Google Shape;2252;p6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1" name="Google Shape;2261;p6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7"/>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FENÊTRES</a:t>
            </a:r>
            <a:endParaRPr dirty="0"/>
          </a:p>
        </p:txBody>
      </p:sp>
      <p:sp>
        <p:nvSpPr>
          <p:cNvPr id="1084" name="Google Shape;1084;p47"/>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Excellence du service</a:t>
            </a:r>
            <a:endParaRPr dirty="0"/>
          </a:p>
        </p:txBody>
      </p:sp>
      <p:cxnSp>
        <p:nvCxnSpPr>
          <p:cNvPr id="1085" name="Google Shape;1085;p47"/>
          <p:cNvCxnSpPr/>
          <p:nvPr/>
        </p:nvCxnSpPr>
        <p:spPr>
          <a:xfrm>
            <a:off x="736350"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1086" name="Google Shape;1086;p4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BOULANGEOT, EN QUELQUES MOTS</a:t>
            </a:r>
            <a:endParaRPr dirty="0"/>
          </a:p>
        </p:txBody>
      </p:sp>
      <p:sp>
        <p:nvSpPr>
          <p:cNvPr id="1087" name="Google Shape;1087;p47"/>
          <p:cNvSpPr/>
          <p:nvPr/>
        </p:nvSpPr>
        <p:spPr>
          <a:xfrm>
            <a:off x="139127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PORTES</a:t>
            </a:r>
            <a:endParaRPr dirty="0"/>
          </a:p>
        </p:txBody>
      </p:sp>
      <p:sp>
        <p:nvSpPr>
          <p:cNvPr id="1089" name="Google Shape;1089;p47"/>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Excellence de la </a:t>
            </a:r>
            <a:r>
              <a:rPr lang="en" dirty="0" err="1"/>
              <a:t>simplicité</a:t>
            </a:r>
            <a:endParaRPr dirty="0"/>
          </a:p>
        </p:txBody>
      </p:sp>
      <p:sp>
        <p:nvSpPr>
          <p:cNvPr id="1090" name="Google Shape;1090;p47"/>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CHASSIS SPÉCIAUX</a:t>
            </a:r>
            <a:endParaRPr dirty="0"/>
          </a:p>
        </p:txBody>
      </p:sp>
      <p:sp>
        <p:nvSpPr>
          <p:cNvPr id="1091" name="Google Shape;1091;p47"/>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Catalogue riche</a:t>
            </a:r>
            <a:endParaRPr dirty="0"/>
          </a:p>
        </p:txBody>
      </p:sp>
      <p:sp>
        <p:nvSpPr>
          <p:cNvPr id="1092" name="Google Shape;1092;p47"/>
          <p:cNvSpPr/>
          <p:nvPr/>
        </p:nvSpPr>
        <p:spPr>
          <a:xfrm>
            <a:off x="413372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3" name="Google Shape;1093;p47"/>
          <p:cNvCxnSpPr/>
          <p:nvPr/>
        </p:nvCxnSpPr>
        <p:spPr>
          <a:xfrm>
            <a:off x="3478800" y="31121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1094" name="Google Shape;1094;p47"/>
          <p:cNvCxnSpPr/>
          <p:nvPr/>
        </p:nvCxnSpPr>
        <p:spPr>
          <a:xfrm>
            <a:off x="6221238"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1095" name="Google Shape;1095;p47"/>
          <p:cNvSpPr/>
          <p:nvPr/>
        </p:nvSpPr>
        <p:spPr>
          <a:xfrm>
            <a:off x="6876165"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8330113" y="16670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rot="-1685758">
            <a:off x="7763353" y="13199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rot="7201932">
            <a:off x="8122562" y="7665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822013" y="8159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2209601" y="42536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124" name="Google Shape;1124;p47"/>
          <p:cNvSpPr/>
          <p:nvPr/>
        </p:nvSpPr>
        <p:spPr>
          <a:xfrm>
            <a:off x="6333513" y="12051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5" name="Google Shape;1125;p4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26" name="Google Shape;1126;p4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127" name="Google Shape;1127;p4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128" name="Google Shape;1128;p47"/>
          <p:cNvSpPr/>
          <p:nvPr/>
        </p:nvSpPr>
        <p:spPr>
          <a:xfrm>
            <a:off x="722238" y="4116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rot="-1685758">
            <a:off x="1243591" y="438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33" name="Google Shape;1133;p4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34" name="Google Shape;1134;p4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35" name="Google Shape;1135;p47"/>
          <p:cNvGrpSpPr/>
          <p:nvPr/>
        </p:nvGrpSpPr>
        <p:grpSpPr>
          <a:xfrm>
            <a:off x="706038" y="312972"/>
            <a:ext cx="140222" cy="140409"/>
            <a:chOff x="2741000" y="199475"/>
            <a:chExt cx="191953" cy="192210"/>
          </a:xfrm>
        </p:grpSpPr>
        <p:sp>
          <p:nvSpPr>
            <p:cNvPr id="1136" name="Google Shape;1136;p4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1725013" y="40884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925DA809-B07A-EA41-A57B-C72A479D3DAE}"/>
              </a:ext>
            </a:extLst>
          </p:cNvPr>
          <p:cNvPicPr>
            <a:picLocks noChangeAspect="1"/>
          </p:cNvPicPr>
          <p:nvPr/>
        </p:nvPicPr>
        <p:blipFill>
          <a:blip r:embed="rId7"/>
          <a:stretch>
            <a:fillRect/>
          </a:stretch>
        </p:blipFill>
        <p:spPr>
          <a:xfrm flipH="1">
            <a:off x="1517930" y="1639744"/>
            <a:ext cx="651548" cy="651548"/>
          </a:xfrm>
          <a:prstGeom prst="rect">
            <a:avLst/>
          </a:prstGeom>
        </p:spPr>
      </p:pic>
      <p:pic>
        <p:nvPicPr>
          <p:cNvPr id="5" name="Image 4">
            <a:extLst>
              <a:ext uri="{FF2B5EF4-FFF2-40B4-BE49-F238E27FC236}">
                <a16:creationId xmlns:a16="http://schemas.microsoft.com/office/drawing/2014/main" id="{EFA972E2-845C-434D-9D2C-275CA49A0ADF}"/>
              </a:ext>
            </a:extLst>
          </p:cNvPr>
          <p:cNvPicPr>
            <a:picLocks noChangeAspect="1"/>
          </p:cNvPicPr>
          <p:nvPr/>
        </p:nvPicPr>
        <p:blipFill>
          <a:blip r:embed="rId8"/>
          <a:stretch>
            <a:fillRect/>
          </a:stretch>
        </p:blipFill>
        <p:spPr>
          <a:xfrm>
            <a:off x="4170749" y="1558026"/>
            <a:ext cx="839523" cy="839523"/>
          </a:xfrm>
          <a:prstGeom prst="rect">
            <a:avLst/>
          </a:prstGeom>
        </p:spPr>
      </p:pic>
      <p:pic>
        <p:nvPicPr>
          <p:cNvPr id="7" name="Image 6">
            <a:extLst>
              <a:ext uri="{FF2B5EF4-FFF2-40B4-BE49-F238E27FC236}">
                <a16:creationId xmlns:a16="http://schemas.microsoft.com/office/drawing/2014/main" id="{F50361D1-540F-4248-A6B8-599097471121}"/>
              </a:ext>
            </a:extLst>
          </p:cNvPr>
          <p:cNvPicPr>
            <a:picLocks noChangeAspect="1"/>
          </p:cNvPicPr>
          <p:nvPr/>
        </p:nvPicPr>
        <p:blipFill>
          <a:blip r:embed="rId9"/>
          <a:stretch>
            <a:fillRect/>
          </a:stretch>
        </p:blipFill>
        <p:spPr>
          <a:xfrm>
            <a:off x="6953190" y="1583467"/>
            <a:ext cx="725481" cy="725481"/>
          </a:xfrm>
          <a:prstGeom prst="rect">
            <a:avLst/>
          </a:prstGeom>
        </p:spPr>
      </p:pic>
      <p:pic>
        <p:nvPicPr>
          <p:cNvPr id="72" name="Image 71" descr="Une image contenant texte&#10;&#10;Description générée automatiquement">
            <a:extLst>
              <a:ext uri="{FF2B5EF4-FFF2-40B4-BE49-F238E27FC236}">
                <a16:creationId xmlns:a16="http://schemas.microsoft.com/office/drawing/2014/main" id="{63FE3B55-2566-4A48-91D1-F08B56398ADA}"/>
              </a:ext>
            </a:extLst>
          </p:cNvPr>
          <p:cNvPicPr>
            <a:picLocks noChangeAspect="1"/>
          </p:cNvPicPr>
          <p:nvPr/>
        </p:nvPicPr>
        <p:blipFill>
          <a:blip r:embed="rId10"/>
          <a:stretch>
            <a:fillRect/>
          </a:stretch>
        </p:blipFill>
        <p:spPr>
          <a:xfrm>
            <a:off x="6908685" y="4570043"/>
            <a:ext cx="1674630" cy="645430"/>
          </a:xfrm>
          <a:prstGeom prst="rect">
            <a:avLst/>
          </a:prstGeom>
        </p:spPr>
      </p:pic>
      <p:pic>
        <p:nvPicPr>
          <p:cNvPr id="73" name="Image 72">
            <a:extLst>
              <a:ext uri="{FF2B5EF4-FFF2-40B4-BE49-F238E27FC236}">
                <a16:creationId xmlns:a16="http://schemas.microsoft.com/office/drawing/2014/main" id="{F13E9E5D-48F3-AA4F-9A2B-6EADF5B4B75E}"/>
              </a:ext>
            </a:extLst>
          </p:cNvPr>
          <p:cNvPicPr>
            <a:picLocks noChangeAspect="1"/>
          </p:cNvPicPr>
          <p:nvPr/>
        </p:nvPicPr>
        <p:blipFill>
          <a:blip r:embed="rId11"/>
          <a:stretch>
            <a:fillRect/>
          </a:stretch>
        </p:blipFill>
        <p:spPr>
          <a:xfrm>
            <a:off x="595902" y="4342390"/>
            <a:ext cx="1467648" cy="110073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6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hlink"/>
              </a:buClr>
              <a:buSzPts val="1100"/>
              <a:buFont typeface="Arial"/>
              <a:buNone/>
            </a:pPr>
            <a:r>
              <a:rPr lang="en" sz="2700" dirty="0">
                <a:latin typeface="Bebas Neue"/>
                <a:ea typeface="Bebas Neue"/>
                <a:cs typeface="Bebas Neue"/>
                <a:sym typeface="Bebas Neue"/>
              </a:rPr>
              <a:t>AVEZ-VOUS DES questions ?</a:t>
            </a:r>
            <a:endParaRPr sz="2700" dirty="0">
              <a:latin typeface="Bebas Neue"/>
              <a:ea typeface="Bebas Neue"/>
              <a:cs typeface="Bebas Neue"/>
              <a:sym typeface="Bebas Neue"/>
            </a:endParaRPr>
          </a:p>
        </p:txBody>
      </p:sp>
      <p:sp>
        <p:nvSpPr>
          <p:cNvPr id="2267" name="Google Shape;2267;p6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MERCI!</a:t>
            </a:r>
            <a:endParaRPr dirty="0"/>
          </a:p>
        </p:txBody>
      </p:sp>
      <p:cxnSp>
        <p:nvCxnSpPr>
          <p:cNvPr id="2268" name="Google Shape;2268;p68"/>
          <p:cNvCxnSpPr/>
          <p:nvPr/>
        </p:nvCxnSpPr>
        <p:spPr>
          <a:xfrm>
            <a:off x="778650" y="1627303"/>
            <a:ext cx="3232500" cy="0"/>
          </a:xfrm>
          <a:prstGeom prst="straightConnector1">
            <a:avLst/>
          </a:prstGeom>
          <a:noFill/>
          <a:ln w="9525" cap="flat" cmpd="sng">
            <a:solidFill>
              <a:schemeClr val="dk1"/>
            </a:solidFill>
            <a:prstDash val="solid"/>
            <a:round/>
            <a:headEnd type="none" w="med" len="med"/>
            <a:tailEnd type="none" w="med" len="med"/>
          </a:ln>
        </p:spPr>
      </p:cxnSp>
      <p:sp>
        <p:nvSpPr>
          <p:cNvPr id="2269" name="Google Shape;2269;p68"/>
          <p:cNvSpPr/>
          <p:nvPr/>
        </p:nvSpPr>
        <p:spPr>
          <a:xfrm>
            <a:off x="14988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7142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22834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8"/>
          <p:cNvSpPr txBox="1"/>
          <p:nvPr/>
        </p:nvSpPr>
        <p:spPr>
          <a:xfrm>
            <a:off x="714300" y="4145695"/>
            <a:ext cx="4739400" cy="253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Arimo"/>
                <a:ea typeface="Arimo"/>
                <a:cs typeface="Arimo"/>
                <a:sym typeface="Arimo"/>
              </a:rPr>
              <a:t>Please keep this slide for attribution</a:t>
            </a:r>
            <a:endParaRPr sz="1200" b="1">
              <a:solidFill>
                <a:schemeClr val="dk1"/>
              </a:solidFill>
              <a:latin typeface="Arimo"/>
              <a:ea typeface="Arimo"/>
              <a:cs typeface="Arimo"/>
              <a:sym typeface="Arimo"/>
            </a:endParaRPr>
          </a:p>
        </p:txBody>
      </p:sp>
      <p:sp>
        <p:nvSpPr>
          <p:cNvPr id="2273" name="Google Shape;2273;p68"/>
          <p:cNvSpPr/>
          <p:nvPr/>
        </p:nvSpPr>
        <p:spPr>
          <a:xfrm rot="1685758" flipH="1">
            <a:off x="4833278" y="28287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4" name="Google Shape;2274;p68"/>
          <p:cNvGrpSpPr/>
          <p:nvPr/>
        </p:nvGrpSpPr>
        <p:grpSpPr>
          <a:xfrm>
            <a:off x="5419191" y="718476"/>
            <a:ext cx="3369676" cy="3605166"/>
            <a:chOff x="5419191" y="718476"/>
            <a:chExt cx="3369676" cy="3605166"/>
          </a:xfrm>
        </p:grpSpPr>
        <p:grpSp>
          <p:nvGrpSpPr>
            <p:cNvPr id="2275" name="Google Shape;2275;p68"/>
            <p:cNvGrpSpPr/>
            <p:nvPr/>
          </p:nvGrpSpPr>
          <p:grpSpPr>
            <a:xfrm flipH="1">
              <a:off x="7684431" y="3475491"/>
              <a:ext cx="953591" cy="334099"/>
              <a:chOff x="2271950" y="2722775"/>
              <a:chExt cx="575875" cy="201775"/>
            </a:xfrm>
          </p:grpSpPr>
          <p:sp>
            <p:nvSpPr>
              <p:cNvPr id="2276" name="Google Shape;2276;p6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68"/>
            <p:cNvSpPr/>
            <p:nvPr/>
          </p:nvSpPr>
          <p:spPr>
            <a:xfrm>
              <a:off x="6442058" y="3748623"/>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2" name="Google Shape;2282;p68"/>
            <p:cNvGrpSpPr/>
            <p:nvPr/>
          </p:nvGrpSpPr>
          <p:grpSpPr>
            <a:xfrm flipH="1">
              <a:off x="5419191" y="1974291"/>
              <a:ext cx="858975" cy="300968"/>
              <a:chOff x="2271950" y="2722775"/>
              <a:chExt cx="575875" cy="201775"/>
            </a:xfrm>
          </p:grpSpPr>
          <p:sp>
            <p:nvSpPr>
              <p:cNvPr id="2283" name="Google Shape;2283;p6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68"/>
            <p:cNvGrpSpPr/>
            <p:nvPr/>
          </p:nvGrpSpPr>
          <p:grpSpPr>
            <a:xfrm>
              <a:off x="7039690" y="2776447"/>
              <a:ext cx="1068760" cy="1547196"/>
              <a:chOff x="-1602050" y="2114015"/>
              <a:chExt cx="1213397" cy="1756580"/>
            </a:xfrm>
          </p:grpSpPr>
          <p:sp>
            <p:nvSpPr>
              <p:cNvPr id="2289" name="Google Shape;2289;p68"/>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68"/>
            <p:cNvSpPr/>
            <p:nvPr/>
          </p:nvSpPr>
          <p:spPr>
            <a:xfrm flipH="1">
              <a:off x="6399344" y="31726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flipH="1">
              <a:off x="7316613" y="16273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flipH="1">
              <a:off x="5741973" y="28342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flipH="1">
              <a:off x="8681040" y="1077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flipH="1">
              <a:off x="5778570" y="35724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8"/>
            <p:cNvSpPr/>
            <p:nvPr/>
          </p:nvSpPr>
          <p:spPr>
            <a:xfrm flipH="1">
              <a:off x="5557224" y="126262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rot="1685758" flipH="1">
              <a:off x="6889728" y="2844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8"/>
            <p:cNvSpPr/>
            <p:nvPr/>
          </p:nvSpPr>
          <p:spPr>
            <a:xfrm flipH="1">
              <a:off x="7997824" y="2239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7369100" y="2199275"/>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flipH="1">
              <a:off x="6539588" y="8952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flipH="1">
              <a:off x="7121719" y="126263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8"/>
            <p:cNvGrpSpPr/>
            <p:nvPr/>
          </p:nvGrpSpPr>
          <p:grpSpPr>
            <a:xfrm>
              <a:off x="5994591" y="1496066"/>
              <a:ext cx="1068791" cy="1338198"/>
              <a:chOff x="3443324" y="1093103"/>
              <a:chExt cx="2097725" cy="2626492"/>
            </a:xfrm>
          </p:grpSpPr>
          <p:sp>
            <p:nvSpPr>
              <p:cNvPr id="2307" name="Google Shape;2307;p68"/>
              <p:cNvSpPr/>
              <p:nvPr/>
            </p:nvSpPr>
            <p:spPr>
              <a:xfrm>
                <a:off x="3640350" y="1827963"/>
                <a:ext cx="1704900" cy="1704900"/>
              </a:xfrm>
              <a:prstGeom prst="ellipse">
                <a:avLst/>
              </a:pr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3443324" y="1093103"/>
                <a:ext cx="2097725" cy="2626492"/>
              </a:xfrm>
              <a:custGeom>
                <a:avLst/>
                <a:gdLst/>
                <a:ahLst/>
                <a:cxnLst/>
                <a:rect l="l" t="t" r="r" b="b"/>
                <a:pathLst>
                  <a:path w="15410" h="19294" extrusionOk="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4345468" y="2562726"/>
                <a:ext cx="666889" cy="235369"/>
              </a:xfrm>
              <a:custGeom>
                <a:avLst/>
                <a:gdLst/>
                <a:ahLst/>
                <a:cxnLst/>
                <a:rect l="l" t="t" r="r" b="b"/>
                <a:pathLst>
                  <a:path w="4899" h="1729" fill="none" extrusionOk="0">
                    <a:moveTo>
                      <a:pt x="3741" y="0"/>
                    </a:moveTo>
                    <a:lnTo>
                      <a:pt x="1158" y="0"/>
                    </a:lnTo>
                    <a:cubicBezTo>
                      <a:pt x="0" y="0"/>
                      <a:pt x="0" y="1728"/>
                      <a:pt x="1158" y="1728"/>
                    </a:cubicBezTo>
                    <a:lnTo>
                      <a:pt x="3741" y="1728"/>
                    </a:lnTo>
                    <a:cubicBezTo>
                      <a:pt x="4899" y="1728"/>
                      <a:pt x="4899" y="0"/>
                      <a:pt x="3741" y="0"/>
                    </a:cubicBezTo>
                    <a:close/>
                  </a:path>
                </a:pathLst>
              </a:custGeom>
              <a:solidFill>
                <a:schemeClr val="dk2"/>
              </a:solidFill>
              <a:ln w="5800"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4370903" y="2215908"/>
                <a:ext cx="243804" cy="588762"/>
              </a:xfrm>
              <a:custGeom>
                <a:avLst/>
                <a:gdLst/>
                <a:ahLst/>
                <a:cxnLst/>
                <a:rect l="l" t="t" r="r" b="b"/>
                <a:pathLst>
                  <a:path w="1791" h="4325" extrusionOk="0">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8"/>
            <p:cNvSpPr/>
            <p:nvPr/>
          </p:nvSpPr>
          <p:spPr>
            <a:xfrm rot="7198898">
              <a:off x="7705699" y="8475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8"/>
            <p:cNvSpPr/>
            <p:nvPr/>
          </p:nvSpPr>
          <p:spPr>
            <a:xfrm rot="7201932">
              <a:off x="8143687" y="15092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68"/>
          <p:cNvSpPr/>
          <p:nvPr/>
        </p:nvSpPr>
        <p:spPr>
          <a:xfrm>
            <a:off x="3930312" y="9968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8"/>
          <p:cNvSpPr/>
          <p:nvPr/>
        </p:nvSpPr>
        <p:spPr>
          <a:xfrm flipH="1">
            <a:off x="4841319" y="14308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68"/>
          <p:cNvGrpSpPr/>
          <p:nvPr/>
        </p:nvGrpSpPr>
        <p:grpSpPr>
          <a:xfrm>
            <a:off x="813164" y="3170465"/>
            <a:ext cx="320617" cy="320697"/>
            <a:chOff x="1379798" y="1723250"/>
            <a:chExt cx="397887" cy="397887"/>
          </a:xfrm>
        </p:grpSpPr>
        <p:sp>
          <p:nvSpPr>
            <p:cNvPr id="2316" name="Google Shape;2316;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68"/>
          <p:cNvGrpSpPr/>
          <p:nvPr/>
        </p:nvGrpSpPr>
        <p:grpSpPr>
          <a:xfrm>
            <a:off x="1597778" y="3170465"/>
            <a:ext cx="320634" cy="320697"/>
            <a:chOff x="266768" y="1721375"/>
            <a:chExt cx="397907" cy="397887"/>
          </a:xfrm>
        </p:grpSpPr>
        <p:sp>
          <p:nvSpPr>
            <p:cNvPr id="2321" name="Google Shape;2321;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68"/>
          <p:cNvGrpSpPr/>
          <p:nvPr/>
        </p:nvGrpSpPr>
        <p:grpSpPr>
          <a:xfrm>
            <a:off x="2382396" y="3170465"/>
            <a:ext cx="320600" cy="320697"/>
            <a:chOff x="864491" y="1723250"/>
            <a:chExt cx="397866" cy="397887"/>
          </a:xfrm>
        </p:grpSpPr>
        <p:sp>
          <p:nvSpPr>
            <p:cNvPr id="2324" name="Google Shape;2324;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7" name="Google Shape;2327;p6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328" name="Google Shape;2328;p6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331" name="Google Shape;2331;p6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332" name="Google Shape;2332;p6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333" name="Google Shape;2333;p68"/>
          <p:cNvGrpSpPr/>
          <p:nvPr/>
        </p:nvGrpSpPr>
        <p:grpSpPr>
          <a:xfrm>
            <a:off x="706038" y="312972"/>
            <a:ext cx="140222" cy="140409"/>
            <a:chOff x="2741000" y="199475"/>
            <a:chExt cx="191953" cy="192210"/>
          </a:xfrm>
        </p:grpSpPr>
        <p:sp>
          <p:nvSpPr>
            <p:cNvPr id="2334" name="Google Shape;2334;p6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6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71"/>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700">
                <a:latin typeface="Bebas Neue"/>
                <a:ea typeface="Bebas Neue"/>
                <a:cs typeface="Bebas Neue"/>
                <a:sym typeface="Bebas Neue"/>
              </a:rPr>
              <a:t>PHOTOS</a:t>
            </a:r>
            <a:endParaRPr>
              <a:uFill>
                <a:noFill/>
              </a:uFill>
              <a:hlinkClick r:id="rId3"/>
            </a:endParaRPr>
          </a:p>
          <a:p>
            <a:pPr marL="457200" lvl="0" indent="-317500" algn="l" rtl="0">
              <a:spcBef>
                <a:spcPts val="0"/>
              </a:spcBef>
              <a:spcAft>
                <a:spcPts val="0"/>
              </a:spcAft>
              <a:buClr>
                <a:schemeClr val="lt2"/>
              </a:buClr>
              <a:buSzPts val="1400"/>
              <a:buChar char="●"/>
            </a:pPr>
            <a:r>
              <a:rPr lang="en">
                <a:uFill>
                  <a:noFill/>
                </a:uFill>
                <a:hlinkClick r:id="rId4"/>
              </a:rPr>
              <a:t>Blond business woman sitting and using tablet</a:t>
            </a:r>
            <a:endParaRPr/>
          </a:p>
          <a:p>
            <a:pPr marL="457200" lvl="0" indent="-317500" algn="l" rtl="0">
              <a:spcBef>
                <a:spcPts val="0"/>
              </a:spcBef>
              <a:spcAft>
                <a:spcPts val="0"/>
              </a:spcAft>
              <a:buClr>
                <a:schemeClr val="lt2"/>
              </a:buClr>
              <a:buSzPts val="1400"/>
              <a:buChar char="●"/>
            </a:pPr>
            <a:r>
              <a:rPr lang="en">
                <a:uFill>
                  <a:noFill/>
                </a:uFill>
                <a:hlinkClick r:id="rId5"/>
              </a:rPr>
              <a:t>Hands typing on laptop lateral view</a:t>
            </a:r>
            <a:endParaRPr/>
          </a:p>
          <a:p>
            <a:pPr marL="457200" lvl="0" indent="-317500" algn="l" rtl="0">
              <a:spcBef>
                <a:spcPts val="0"/>
              </a:spcBef>
              <a:spcAft>
                <a:spcPts val="0"/>
              </a:spcAft>
              <a:buClr>
                <a:schemeClr val="lt2"/>
              </a:buClr>
              <a:buSzPts val="1400"/>
              <a:buChar char="●"/>
            </a:pPr>
            <a:r>
              <a:rPr lang="en">
                <a:uFill>
                  <a:noFill/>
                </a:uFill>
                <a:hlinkClick r:id="rId6"/>
              </a:rPr>
              <a:t>Woman working on renewable energy project</a:t>
            </a:r>
            <a:endParaRPr>
              <a:uFill>
                <a:noFill/>
              </a:uFill>
              <a:hlinkClick r:id="rId7"/>
            </a:endParaRPr>
          </a:p>
          <a:p>
            <a:pPr marL="457200" lvl="0" indent="-317500" algn="l" rtl="0">
              <a:spcBef>
                <a:spcPts val="0"/>
              </a:spcBef>
              <a:spcAft>
                <a:spcPts val="0"/>
              </a:spcAft>
              <a:buClr>
                <a:schemeClr val="lt2"/>
              </a:buClr>
              <a:buSzPts val="1400"/>
              <a:buChar char="●"/>
            </a:pPr>
            <a:r>
              <a:rPr lang="en">
                <a:uFill>
                  <a:noFill/>
                </a:uFill>
                <a:hlinkClick r:id="rId8"/>
              </a:rPr>
              <a:t>Side view of team of professionals working with computer and laptop</a:t>
            </a:r>
            <a:endParaRPr/>
          </a:p>
        </p:txBody>
      </p:sp>
      <p:sp>
        <p:nvSpPr>
          <p:cNvPr id="2754" name="Google Shape;2754;p71"/>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latin typeface="Bebas Neue"/>
                <a:ea typeface="Bebas Neue"/>
                <a:cs typeface="Bebas Neue"/>
                <a:sym typeface="Bebas Neue"/>
              </a:rPr>
              <a:t>VECTORS</a:t>
            </a:r>
            <a:endParaRPr>
              <a:uFill>
                <a:noFill/>
              </a:uFill>
              <a:hlinkClick r:id="rId9"/>
            </a:endParaRPr>
          </a:p>
          <a:p>
            <a:pPr marL="457200" lvl="0" indent="-317500" algn="l" rtl="0">
              <a:spcBef>
                <a:spcPts val="0"/>
              </a:spcBef>
              <a:spcAft>
                <a:spcPts val="0"/>
              </a:spcAft>
              <a:buClr>
                <a:schemeClr val="lt2"/>
              </a:buClr>
              <a:buSzPts val="1400"/>
              <a:buChar char="●"/>
            </a:pPr>
            <a:r>
              <a:rPr lang="en">
                <a:uFill>
                  <a:noFill/>
                </a:uFill>
                <a:hlinkClick r:id="rId10"/>
              </a:rPr>
              <a:t>Gradient case study landing page template</a:t>
            </a:r>
            <a:endParaRPr/>
          </a:p>
          <a:p>
            <a:pPr marL="457200" lvl="0" indent="-317500" algn="l" rtl="0">
              <a:spcBef>
                <a:spcPts val="0"/>
              </a:spcBef>
              <a:spcAft>
                <a:spcPts val="0"/>
              </a:spcAft>
              <a:buClr>
                <a:schemeClr val="lt2"/>
              </a:buClr>
              <a:buSzPts val="1400"/>
              <a:buChar char="●"/>
            </a:pPr>
            <a:r>
              <a:rPr lang="en">
                <a:uFill>
                  <a:noFill/>
                </a:uFill>
                <a:hlinkClick r:id="rId11"/>
              </a:rPr>
              <a:t>Modern flat style big data background</a:t>
            </a:r>
            <a:endParaRPr>
              <a:uFill>
                <a:noFill/>
              </a:uFill>
              <a:hlinkClick r:id="rId12"/>
            </a:endParaRPr>
          </a:p>
          <a:p>
            <a:pPr marL="457200" lvl="0" indent="-317500" algn="l" rtl="0">
              <a:spcBef>
                <a:spcPts val="0"/>
              </a:spcBef>
              <a:spcAft>
                <a:spcPts val="0"/>
              </a:spcAft>
              <a:buClr>
                <a:schemeClr val="lt2"/>
              </a:buClr>
              <a:buSzPts val="1400"/>
              <a:buChar char="●"/>
            </a:pPr>
            <a:r>
              <a:rPr lang="en">
                <a:uFill>
                  <a:noFill/>
                </a:uFill>
                <a:hlinkClick r:id="rId13"/>
              </a:rPr>
              <a:t>Big data</a:t>
            </a:r>
            <a:endParaRPr/>
          </a:p>
          <a:p>
            <a:pPr marL="0" lvl="0" indent="0" algn="l" rtl="0">
              <a:spcBef>
                <a:spcPts val="0"/>
              </a:spcBef>
              <a:spcAft>
                <a:spcPts val="0"/>
              </a:spcAft>
              <a:buNone/>
            </a:pPr>
            <a:endParaRPr sz="1500"/>
          </a:p>
        </p:txBody>
      </p:sp>
      <p:sp>
        <p:nvSpPr>
          <p:cNvPr id="2755" name="Google Shape;2755;p7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756" name="Google Shape;2756;p7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57" name="Google Shape;2757;p7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a:hlinkClick r:id="rId1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60" name="Google Shape;2760;p71">
            <a:hlinkClick r:id="rId1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61" name="Google Shape;2761;p71">
            <a:hlinkClick r:id="rId1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62" name="Google Shape;2762;p71"/>
          <p:cNvGrpSpPr/>
          <p:nvPr/>
        </p:nvGrpSpPr>
        <p:grpSpPr>
          <a:xfrm>
            <a:off x="706038" y="312972"/>
            <a:ext cx="140222" cy="140409"/>
            <a:chOff x="2741000" y="199475"/>
            <a:chExt cx="191953" cy="192210"/>
          </a:xfrm>
        </p:grpSpPr>
        <p:sp>
          <p:nvSpPr>
            <p:cNvPr id="2763" name="Google Shape;2763;p7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71">
            <a:hlinkClick r:id="rId1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1"/>
          <p:cNvSpPr/>
          <p:nvPr/>
        </p:nvSpPr>
        <p:spPr>
          <a:xfrm>
            <a:off x="8429700" y="16362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8633238" y="2543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rot="-1685758">
            <a:off x="8101541"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8393052" y="3657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8507014" y="3242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8171762" y="1328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9" name="Google Shape;2779;p71"/>
          <p:cNvGrpSpPr/>
          <p:nvPr/>
        </p:nvGrpSpPr>
        <p:grpSpPr>
          <a:xfrm>
            <a:off x="7137097" y="3809352"/>
            <a:ext cx="695830" cy="243805"/>
            <a:chOff x="2271950" y="2722775"/>
            <a:chExt cx="575875" cy="201775"/>
          </a:xfrm>
        </p:grpSpPr>
        <p:sp>
          <p:nvSpPr>
            <p:cNvPr id="2780" name="Google Shape;2780;p7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5" name="Google Shape;2785;p71"/>
          <p:cNvSpPr/>
          <p:nvPr/>
        </p:nvSpPr>
        <p:spPr>
          <a:xfrm rot="7201932">
            <a:off x="8374975" y="8899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7481625" y="43026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7428826" y="821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6285812" y="36570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5716189" y="4147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4" name="Google Shape;2794;p72"/>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700">
                <a:latin typeface="Bebas Neue"/>
                <a:ea typeface="Bebas Neue"/>
                <a:cs typeface="Bebas Neue"/>
                <a:sym typeface="Bebas Neue"/>
              </a:rPr>
              <a:t>PHOTOS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3"/>
              </a:rPr>
              <a:t>Woman typing on laptop keyboard</a:t>
            </a:r>
            <a:endParaRPr>
              <a:uFill>
                <a:noFill/>
              </a:uFill>
              <a:hlinkClick r:id="rId4"/>
            </a:endParaRPr>
          </a:p>
          <a:p>
            <a:pPr marL="457200" lvl="0" indent="-317500" algn="l" rtl="0">
              <a:spcBef>
                <a:spcPts val="0"/>
              </a:spcBef>
              <a:spcAft>
                <a:spcPts val="0"/>
              </a:spcAft>
              <a:buClr>
                <a:schemeClr val="lt2"/>
              </a:buClr>
              <a:buSzPts val="1400"/>
              <a:buChar char="●"/>
            </a:pPr>
            <a:r>
              <a:rPr lang="en">
                <a:uFill>
                  <a:noFill/>
                </a:uFill>
                <a:hlinkClick r:id="rId5"/>
              </a:rPr>
              <a:t>Laptop</a:t>
            </a:r>
            <a:endParaRPr/>
          </a:p>
          <a:p>
            <a:pPr marL="457200" lvl="0" indent="-317500" algn="l" rtl="0">
              <a:spcBef>
                <a:spcPts val="0"/>
              </a:spcBef>
              <a:spcAft>
                <a:spcPts val="0"/>
              </a:spcAft>
              <a:buClr>
                <a:schemeClr val="lt2"/>
              </a:buClr>
              <a:buSzPts val="1400"/>
              <a:buChar char="●"/>
            </a:pPr>
            <a:r>
              <a:rPr lang="en">
                <a:uFill>
                  <a:noFill/>
                </a:uFill>
                <a:hlinkClick r:id="rId6"/>
              </a:rPr>
              <a:t>Business man at his office being busy</a:t>
            </a:r>
            <a:endParaRPr/>
          </a:p>
          <a:p>
            <a:pPr marL="457200" lvl="0" indent="-317500" algn="l" rtl="0">
              <a:spcBef>
                <a:spcPts val="0"/>
              </a:spcBef>
              <a:spcAft>
                <a:spcPts val="1000"/>
              </a:spcAft>
              <a:buClr>
                <a:schemeClr val="lt2"/>
              </a:buClr>
              <a:buSzPts val="1400"/>
              <a:buChar char="●"/>
            </a:pPr>
            <a:r>
              <a:rPr lang="en">
                <a:uFill>
                  <a:noFill/>
                </a:uFill>
                <a:hlinkClick r:id="rId7"/>
              </a:rPr>
              <a:t>Portrait of person working while standing</a:t>
            </a:r>
            <a:endParaRPr/>
          </a:p>
        </p:txBody>
      </p:sp>
      <p:sp>
        <p:nvSpPr>
          <p:cNvPr id="2795" name="Google Shape;2795;p7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96" name="Google Shape;2796;p72"/>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latin typeface="Bebas Neue"/>
                <a:ea typeface="Bebas Neue"/>
                <a:cs typeface="Bebas Neue"/>
                <a:sym typeface="Bebas Neue"/>
              </a:rPr>
              <a:t>VECTORS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8"/>
              </a:rPr>
              <a:t>Gradient case study landing page</a:t>
            </a:r>
            <a:endParaRPr>
              <a:uFill>
                <a:noFill/>
              </a:uFill>
              <a:hlinkClick r:id="rId9"/>
            </a:endParaRPr>
          </a:p>
          <a:p>
            <a:pPr marL="457200" lvl="0" indent="-317500" algn="l" rtl="0">
              <a:spcBef>
                <a:spcPts val="0"/>
              </a:spcBef>
              <a:spcAft>
                <a:spcPts val="0"/>
              </a:spcAft>
              <a:buClr>
                <a:schemeClr val="lt2"/>
              </a:buClr>
              <a:buSzPts val="1400"/>
              <a:buChar char="●"/>
            </a:pPr>
            <a:r>
              <a:rPr lang="en">
                <a:uFill>
                  <a:noFill/>
                </a:uFill>
                <a:hlinkClick r:id="rId10"/>
              </a:rPr>
              <a:t>Gradient case study landing page</a:t>
            </a:r>
            <a:endParaRPr>
              <a:uFill>
                <a:noFill/>
              </a:uFill>
              <a:hlinkClick r:id="rId11"/>
            </a:endParaRPr>
          </a:p>
          <a:p>
            <a:pPr marL="457200" lvl="0" indent="-317500" algn="l" rtl="0">
              <a:spcBef>
                <a:spcPts val="0"/>
              </a:spcBef>
              <a:spcAft>
                <a:spcPts val="0"/>
              </a:spcAft>
              <a:buClr>
                <a:schemeClr val="lt2"/>
              </a:buClr>
              <a:buSzPts val="1400"/>
              <a:buChar char="●"/>
            </a:pPr>
            <a:r>
              <a:rPr lang="en">
                <a:uFill>
                  <a:noFill/>
                </a:uFill>
                <a:hlinkClick r:id="rId12"/>
              </a:rPr>
              <a:t>Gradient case study landing page</a:t>
            </a:r>
            <a:endParaRPr sz="2700">
              <a:latin typeface="Bebas Neue"/>
              <a:ea typeface="Bebas Neue"/>
              <a:cs typeface="Bebas Neue"/>
              <a:sym typeface="Bebas Neue"/>
            </a:endParaRPr>
          </a:p>
          <a:p>
            <a:pPr marL="0" lvl="0" indent="0" algn="l" rtl="0">
              <a:spcBef>
                <a:spcPts val="1000"/>
              </a:spcBef>
              <a:spcAft>
                <a:spcPts val="0"/>
              </a:spcAft>
              <a:buClr>
                <a:schemeClr val="hlink"/>
              </a:buClr>
              <a:buSzPts val="1100"/>
              <a:buFont typeface="Arial"/>
              <a:buNone/>
            </a:pPr>
            <a:r>
              <a:rPr lang="en" sz="2700">
                <a:latin typeface="Bebas Neue"/>
                <a:ea typeface="Bebas Neue"/>
                <a:cs typeface="Bebas Neue"/>
                <a:sym typeface="Bebas Neue"/>
              </a:rPr>
              <a:t>ICONS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13"/>
              </a:rPr>
              <a:t>Icon Pack: Big Data</a:t>
            </a:r>
            <a:endParaRPr/>
          </a:p>
          <a:p>
            <a:pPr marL="0" lvl="0" indent="0" algn="l" rtl="0">
              <a:spcBef>
                <a:spcPts val="0"/>
              </a:spcBef>
              <a:spcAft>
                <a:spcPts val="0"/>
              </a:spcAft>
              <a:buNone/>
            </a:pPr>
            <a:endParaRPr sz="1500"/>
          </a:p>
        </p:txBody>
      </p:sp>
      <p:sp>
        <p:nvSpPr>
          <p:cNvPr id="2797" name="Google Shape;2797;p7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98" name="Google Shape;2798;p7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2">
            <a:hlinkClick r:id="rId1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801" name="Google Shape;2801;p72">
            <a:hlinkClick r:id="rId1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802" name="Google Shape;2802;p72">
            <a:hlinkClick r:id="rId1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803" name="Google Shape;2803;p72"/>
          <p:cNvGrpSpPr/>
          <p:nvPr/>
        </p:nvGrpSpPr>
        <p:grpSpPr>
          <a:xfrm>
            <a:off x="706038" y="312972"/>
            <a:ext cx="140222" cy="140409"/>
            <a:chOff x="2741000" y="199475"/>
            <a:chExt cx="191953" cy="192210"/>
          </a:xfrm>
        </p:grpSpPr>
        <p:sp>
          <p:nvSpPr>
            <p:cNvPr id="2804" name="Google Shape;2804;p7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3" name="Google Shape;2813;p72">
            <a:hlinkClick r:id="rId1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2"/>
          <p:cNvSpPr/>
          <p:nvPr/>
        </p:nvSpPr>
        <p:spPr>
          <a:xfrm>
            <a:off x="8429700" y="16362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2"/>
          <p:cNvSpPr/>
          <p:nvPr/>
        </p:nvSpPr>
        <p:spPr>
          <a:xfrm>
            <a:off x="8633238" y="2543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2"/>
          <p:cNvSpPr/>
          <p:nvPr/>
        </p:nvSpPr>
        <p:spPr>
          <a:xfrm rot="-1685758">
            <a:off x="8101541"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2"/>
          <p:cNvSpPr/>
          <p:nvPr/>
        </p:nvSpPr>
        <p:spPr>
          <a:xfrm>
            <a:off x="8393052" y="3657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2"/>
          <p:cNvSpPr/>
          <p:nvPr/>
        </p:nvSpPr>
        <p:spPr>
          <a:xfrm>
            <a:off x="8507014" y="3242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2"/>
          <p:cNvSpPr/>
          <p:nvPr/>
        </p:nvSpPr>
        <p:spPr>
          <a:xfrm>
            <a:off x="8171762" y="1328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0" name="Google Shape;2820;p72"/>
          <p:cNvGrpSpPr/>
          <p:nvPr/>
        </p:nvGrpSpPr>
        <p:grpSpPr>
          <a:xfrm>
            <a:off x="7137097" y="3809352"/>
            <a:ext cx="695830" cy="243805"/>
            <a:chOff x="2271950" y="2722775"/>
            <a:chExt cx="575875" cy="201775"/>
          </a:xfrm>
        </p:grpSpPr>
        <p:sp>
          <p:nvSpPr>
            <p:cNvPr id="2821" name="Google Shape;2821;p72"/>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2"/>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2"/>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2"/>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2"/>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6" name="Google Shape;2826;p72"/>
          <p:cNvSpPr/>
          <p:nvPr/>
        </p:nvSpPr>
        <p:spPr>
          <a:xfrm rot="7201932">
            <a:off x="8374975" y="8899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2"/>
          <p:cNvSpPr/>
          <p:nvPr/>
        </p:nvSpPr>
        <p:spPr>
          <a:xfrm>
            <a:off x="7481625" y="43026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2"/>
          <p:cNvSpPr/>
          <p:nvPr/>
        </p:nvSpPr>
        <p:spPr>
          <a:xfrm>
            <a:off x="7428826" y="821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2"/>
          <p:cNvSpPr/>
          <p:nvPr/>
        </p:nvSpPr>
        <p:spPr>
          <a:xfrm>
            <a:off x="6285812" y="36570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2"/>
          <p:cNvSpPr/>
          <p:nvPr/>
        </p:nvSpPr>
        <p:spPr>
          <a:xfrm>
            <a:off x="5716189" y="4147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4"/>
          <p:cNvSpPr txBox="1">
            <a:spLocks noGrp="1"/>
          </p:cNvSpPr>
          <p:nvPr>
            <p:ph type="title"/>
          </p:nvPr>
        </p:nvSpPr>
        <p:spPr>
          <a:xfrm>
            <a:off x="1621181" y="2212467"/>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DATASET CLIENT</a:t>
            </a:r>
            <a:endParaRPr sz="1600" dirty="0"/>
          </a:p>
        </p:txBody>
      </p:sp>
      <p:sp>
        <p:nvSpPr>
          <p:cNvPr id="898" name="Google Shape;898;p44"/>
          <p:cNvSpPr txBox="1">
            <a:spLocks noGrp="1"/>
          </p:cNvSpPr>
          <p:nvPr>
            <p:ph type="subTitle" idx="1"/>
          </p:nvPr>
        </p:nvSpPr>
        <p:spPr>
          <a:xfrm>
            <a:off x="1778930" y="2571750"/>
            <a:ext cx="2024964" cy="46606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r>
              <a:rPr lang="en" sz="1000" dirty="0" err="1"/>
              <a:t>L’ensemble</a:t>
            </a:r>
            <a:r>
              <a:rPr lang="en" sz="1000" dirty="0"/>
              <a:t> des clients pour un total de 10 107 observations</a:t>
            </a:r>
            <a:endParaRPr sz="1000" dirty="0"/>
          </a:p>
        </p:txBody>
      </p:sp>
      <p:sp>
        <p:nvSpPr>
          <p:cNvPr id="899" name="Google Shape;899;p44"/>
          <p:cNvSpPr txBox="1">
            <a:spLocks noGrp="1"/>
          </p:cNvSpPr>
          <p:nvPr>
            <p:ph type="title" idx="2"/>
          </p:nvPr>
        </p:nvSpPr>
        <p:spPr>
          <a:xfrm>
            <a:off x="5021475" y="2242051"/>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DATASET ENTÊTE</a:t>
            </a:r>
            <a:endParaRPr sz="1600" dirty="0"/>
          </a:p>
        </p:txBody>
      </p:sp>
      <p:sp>
        <p:nvSpPr>
          <p:cNvPr id="900" name="Google Shape;900;p44"/>
          <p:cNvSpPr txBox="1">
            <a:spLocks noGrp="1"/>
          </p:cNvSpPr>
          <p:nvPr>
            <p:ph type="subTitle" idx="3"/>
          </p:nvPr>
        </p:nvSpPr>
        <p:spPr>
          <a:xfrm>
            <a:off x="5101950" y="2595712"/>
            <a:ext cx="2623446" cy="62075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r>
              <a:rPr lang="en" sz="1000" dirty="0" err="1"/>
              <a:t>L’ensemble</a:t>
            </a:r>
            <a:r>
              <a:rPr lang="en" sz="1000" dirty="0"/>
              <a:t> des </a:t>
            </a:r>
            <a:r>
              <a:rPr lang="en" sz="1000" dirty="0" err="1"/>
              <a:t>devis</a:t>
            </a:r>
            <a:r>
              <a:rPr lang="en" sz="1000" dirty="0"/>
              <a:t> et </a:t>
            </a:r>
            <a:r>
              <a:rPr lang="en" sz="1000" dirty="0" err="1"/>
              <a:t>commandes</a:t>
            </a:r>
            <a:r>
              <a:rPr lang="en" sz="1000" dirty="0"/>
              <a:t> sur 4 </a:t>
            </a:r>
            <a:r>
              <a:rPr lang="en" sz="1000" dirty="0" err="1"/>
              <a:t>ans</a:t>
            </a:r>
            <a:r>
              <a:rPr lang="en" sz="1000" dirty="0"/>
              <a:t> pour un total de 73 993 observations</a:t>
            </a:r>
            <a:endParaRPr sz="1000" dirty="0"/>
          </a:p>
        </p:txBody>
      </p:sp>
      <p:sp>
        <p:nvSpPr>
          <p:cNvPr id="901" name="Google Shape;901;p4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DONNÉES DE NOS CLIENTS</a:t>
            </a:r>
            <a:endParaRPr dirty="0"/>
          </a:p>
        </p:txBody>
      </p:sp>
      <p:cxnSp>
        <p:nvCxnSpPr>
          <p:cNvPr id="902" name="Google Shape;902;p44"/>
          <p:cNvCxnSpPr>
            <a:cxnSpLocks/>
          </p:cNvCxnSpPr>
          <p:nvPr/>
        </p:nvCxnSpPr>
        <p:spPr>
          <a:xfrm>
            <a:off x="1969677" y="2593551"/>
            <a:ext cx="1485336" cy="0"/>
          </a:xfrm>
          <a:prstGeom prst="straightConnector1">
            <a:avLst/>
          </a:prstGeom>
          <a:noFill/>
          <a:ln w="9525" cap="flat" cmpd="sng">
            <a:solidFill>
              <a:schemeClr val="dk1"/>
            </a:solidFill>
            <a:prstDash val="solid"/>
            <a:round/>
            <a:headEnd type="none" w="med" len="med"/>
            <a:tailEnd type="none" w="med" len="med"/>
          </a:ln>
        </p:spPr>
      </p:cxnSp>
      <p:sp>
        <p:nvSpPr>
          <p:cNvPr id="903" name="Google Shape;903;p44"/>
          <p:cNvSpPr/>
          <p:nvPr/>
        </p:nvSpPr>
        <p:spPr>
          <a:xfrm>
            <a:off x="2274073" y="12891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5697486" y="1328725"/>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39" name="Google Shape;939;p44"/>
          <p:cNvSpPr/>
          <p:nvPr/>
        </p:nvSpPr>
        <p:spPr>
          <a:xfrm rot="7198710">
            <a:off x="7805611" y="1453101"/>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4"/>
          <p:cNvGrpSpPr/>
          <p:nvPr/>
        </p:nvGrpSpPr>
        <p:grpSpPr>
          <a:xfrm>
            <a:off x="753963" y="1568891"/>
            <a:ext cx="858975" cy="300968"/>
            <a:chOff x="2271950" y="2722775"/>
            <a:chExt cx="575875" cy="201775"/>
          </a:xfrm>
        </p:grpSpPr>
        <p:sp>
          <p:nvSpPr>
            <p:cNvPr id="941" name="Google Shape;941;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44"/>
          <p:cNvGrpSpPr/>
          <p:nvPr/>
        </p:nvGrpSpPr>
        <p:grpSpPr>
          <a:xfrm>
            <a:off x="7476119" y="4027241"/>
            <a:ext cx="953591" cy="334099"/>
            <a:chOff x="2271950" y="2722775"/>
            <a:chExt cx="575875" cy="201775"/>
          </a:xfrm>
        </p:grpSpPr>
        <p:sp>
          <p:nvSpPr>
            <p:cNvPr id="947" name="Google Shape;947;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4"/>
          <p:cNvSpPr/>
          <p:nvPr/>
        </p:nvSpPr>
        <p:spPr>
          <a:xfrm>
            <a:off x="7435413" y="12637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06050" y="244052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8124513" y="2599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899000" y="30582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8264738" y="37527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15522" y="31660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1336614" y="4140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685758">
            <a:off x="1455528" y="2290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6994438" y="748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685758">
            <a:off x="4929228" y="19626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467531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967" name="Google Shape;967;p4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968" name="Google Shape;968;p44">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969" name="Google Shape;969;p44"/>
          <p:cNvGrpSpPr/>
          <p:nvPr/>
        </p:nvGrpSpPr>
        <p:grpSpPr>
          <a:xfrm>
            <a:off x="706038" y="312972"/>
            <a:ext cx="140222" cy="140409"/>
            <a:chOff x="2741000" y="199475"/>
            <a:chExt cx="191953" cy="192210"/>
          </a:xfrm>
        </p:grpSpPr>
        <p:sp>
          <p:nvSpPr>
            <p:cNvPr id="970" name="Google Shape;970;p4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44">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5892CEDA-556A-464C-BCAF-7D88C6447AA0}"/>
              </a:ext>
            </a:extLst>
          </p:cNvPr>
          <p:cNvPicPr>
            <a:picLocks noChangeAspect="1"/>
          </p:cNvPicPr>
          <p:nvPr/>
        </p:nvPicPr>
        <p:blipFill>
          <a:blip r:embed="rId7"/>
          <a:stretch>
            <a:fillRect/>
          </a:stretch>
        </p:blipFill>
        <p:spPr>
          <a:xfrm>
            <a:off x="2403460" y="1437212"/>
            <a:ext cx="665942" cy="665942"/>
          </a:xfrm>
          <a:prstGeom prst="rect">
            <a:avLst/>
          </a:prstGeom>
        </p:spPr>
      </p:pic>
      <p:pic>
        <p:nvPicPr>
          <p:cNvPr id="6" name="Image 5">
            <a:extLst>
              <a:ext uri="{FF2B5EF4-FFF2-40B4-BE49-F238E27FC236}">
                <a16:creationId xmlns:a16="http://schemas.microsoft.com/office/drawing/2014/main" id="{E8D9DA17-0DF8-B447-9A6C-3888F3BCCEDC}"/>
              </a:ext>
            </a:extLst>
          </p:cNvPr>
          <p:cNvPicPr>
            <a:picLocks noChangeAspect="1"/>
          </p:cNvPicPr>
          <p:nvPr/>
        </p:nvPicPr>
        <p:blipFill>
          <a:blip r:embed="rId8"/>
          <a:stretch>
            <a:fillRect/>
          </a:stretch>
        </p:blipFill>
        <p:spPr>
          <a:xfrm>
            <a:off x="5787582" y="1437212"/>
            <a:ext cx="696352" cy="696352"/>
          </a:xfrm>
          <a:prstGeom prst="rect">
            <a:avLst/>
          </a:prstGeom>
        </p:spPr>
      </p:pic>
      <p:cxnSp>
        <p:nvCxnSpPr>
          <p:cNvPr id="90" name="Google Shape;902;p44">
            <a:extLst>
              <a:ext uri="{FF2B5EF4-FFF2-40B4-BE49-F238E27FC236}">
                <a16:creationId xmlns:a16="http://schemas.microsoft.com/office/drawing/2014/main" id="{1A746B36-D64F-0F47-B597-B5D97732CB35}"/>
              </a:ext>
            </a:extLst>
          </p:cNvPr>
          <p:cNvCxnSpPr>
            <a:cxnSpLocks/>
          </p:cNvCxnSpPr>
          <p:nvPr/>
        </p:nvCxnSpPr>
        <p:spPr>
          <a:xfrm>
            <a:off x="5393090" y="2593551"/>
            <a:ext cx="1485336" cy="0"/>
          </a:xfrm>
          <a:prstGeom prst="straightConnector1">
            <a:avLst/>
          </a:prstGeom>
          <a:noFill/>
          <a:ln w="9525" cap="flat" cmpd="sng">
            <a:solidFill>
              <a:schemeClr val="dk1"/>
            </a:solidFill>
            <a:prstDash val="solid"/>
            <a:round/>
            <a:headEnd type="none" w="med" len="med"/>
            <a:tailEnd type="none" w="med" len="med"/>
          </a:ln>
        </p:spPr>
      </p:cxnSp>
      <p:sp>
        <p:nvSpPr>
          <p:cNvPr id="91" name="Google Shape;903;p44">
            <a:extLst>
              <a:ext uri="{FF2B5EF4-FFF2-40B4-BE49-F238E27FC236}">
                <a16:creationId xmlns:a16="http://schemas.microsoft.com/office/drawing/2014/main" id="{BDEE391F-2C6A-F445-B9DF-73355CDE546B}"/>
              </a:ext>
            </a:extLst>
          </p:cNvPr>
          <p:cNvSpPr/>
          <p:nvPr/>
        </p:nvSpPr>
        <p:spPr>
          <a:xfrm>
            <a:off x="4014650" y="295610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 7">
            <a:extLst>
              <a:ext uri="{FF2B5EF4-FFF2-40B4-BE49-F238E27FC236}">
                <a16:creationId xmlns:a16="http://schemas.microsoft.com/office/drawing/2014/main" id="{6FE06435-EFB3-654D-B8B9-1DCB3EA62F72}"/>
              </a:ext>
            </a:extLst>
          </p:cNvPr>
          <p:cNvPicPr>
            <a:picLocks noChangeAspect="1"/>
          </p:cNvPicPr>
          <p:nvPr/>
        </p:nvPicPr>
        <p:blipFill>
          <a:blip r:embed="rId9"/>
          <a:stretch>
            <a:fillRect/>
          </a:stretch>
        </p:blipFill>
        <p:spPr>
          <a:xfrm>
            <a:off x="4148242" y="3037812"/>
            <a:ext cx="714956" cy="714956"/>
          </a:xfrm>
          <a:prstGeom prst="rect">
            <a:avLst/>
          </a:prstGeom>
        </p:spPr>
      </p:pic>
      <p:sp>
        <p:nvSpPr>
          <p:cNvPr id="95" name="Google Shape;897;p44">
            <a:extLst>
              <a:ext uri="{FF2B5EF4-FFF2-40B4-BE49-F238E27FC236}">
                <a16:creationId xmlns:a16="http://schemas.microsoft.com/office/drawing/2014/main" id="{9138DA02-4496-F044-9B1F-A86F58CD437F}"/>
              </a:ext>
            </a:extLst>
          </p:cNvPr>
          <p:cNvSpPr txBox="1">
            <a:spLocks/>
          </p:cNvSpPr>
          <p:nvPr/>
        </p:nvSpPr>
        <p:spPr>
          <a:xfrm>
            <a:off x="3337672" y="3827687"/>
            <a:ext cx="2230500" cy="44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fr-FR" sz="1600" dirty="0"/>
              <a:t>DATASET LIGNE</a:t>
            </a:r>
          </a:p>
        </p:txBody>
      </p:sp>
      <p:cxnSp>
        <p:nvCxnSpPr>
          <p:cNvPr id="96" name="Google Shape;902;p44">
            <a:extLst>
              <a:ext uri="{FF2B5EF4-FFF2-40B4-BE49-F238E27FC236}">
                <a16:creationId xmlns:a16="http://schemas.microsoft.com/office/drawing/2014/main" id="{74765FF1-B251-C04D-931B-ECB75104234B}"/>
              </a:ext>
            </a:extLst>
          </p:cNvPr>
          <p:cNvCxnSpPr>
            <a:cxnSpLocks/>
          </p:cNvCxnSpPr>
          <p:nvPr/>
        </p:nvCxnSpPr>
        <p:spPr>
          <a:xfrm>
            <a:off x="3710254" y="4194290"/>
            <a:ext cx="1485336" cy="0"/>
          </a:xfrm>
          <a:prstGeom prst="straightConnector1">
            <a:avLst/>
          </a:prstGeom>
          <a:noFill/>
          <a:ln w="9525" cap="flat" cmpd="sng">
            <a:solidFill>
              <a:schemeClr val="dk1"/>
            </a:solidFill>
            <a:prstDash val="solid"/>
            <a:round/>
            <a:headEnd type="none" w="med" len="med"/>
            <a:tailEnd type="none" w="med" len="med"/>
          </a:ln>
        </p:spPr>
      </p:cxnSp>
      <p:sp>
        <p:nvSpPr>
          <p:cNvPr id="98" name="Google Shape;898;p44">
            <a:extLst>
              <a:ext uri="{FF2B5EF4-FFF2-40B4-BE49-F238E27FC236}">
                <a16:creationId xmlns:a16="http://schemas.microsoft.com/office/drawing/2014/main" id="{951261F3-AF60-FE40-A6F5-93CD79289515}"/>
              </a:ext>
            </a:extLst>
          </p:cNvPr>
          <p:cNvSpPr txBox="1">
            <a:spLocks/>
          </p:cNvSpPr>
          <p:nvPr/>
        </p:nvSpPr>
        <p:spPr>
          <a:xfrm>
            <a:off x="2740286" y="4167753"/>
            <a:ext cx="3696311" cy="466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lgn="just">
              <a:buClr>
                <a:schemeClr val="hlink"/>
              </a:buClr>
              <a:buSzPts val="1100"/>
              <a:buFont typeface="Arial"/>
              <a:buNone/>
            </a:pPr>
            <a:r>
              <a:rPr lang="fr-FR" sz="1000" dirty="0"/>
              <a:t>Même vision que entête avec la vision lignes par commandes sur 4 ans pour un total de de 133 759 observation</a:t>
            </a:r>
          </a:p>
        </p:txBody>
      </p:sp>
      <p:pic>
        <p:nvPicPr>
          <p:cNvPr id="102" name="Image 101" descr="Une image contenant texte&#10;&#10;Description générée automatiquement">
            <a:extLst>
              <a:ext uri="{FF2B5EF4-FFF2-40B4-BE49-F238E27FC236}">
                <a16:creationId xmlns:a16="http://schemas.microsoft.com/office/drawing/2014/main" id="{3664D3BA-A767-6949-A70F-CBF64AABD064}"/>
              </a:ext>
            </a:extLst>
          </p:cNvPr>
          <p:cNvPicPr>
            <a:picLocks noChangeAspect="1"/>
          </p:cNvPicPr>
          <p:nvPr/>
        </p:nvPicPr>
        <p:blipFill>
          <a:blip r:embed="rId10"/>
          <a:stretch>
            <a:fillRect/>
          </a:stretch>
        </p:blipFill>
        <p:spPr>
          <a:xfrm>
            <a:off x="6928167" y="4581033"/>
            <a:ext cx="1674630" cy="645430"/>
          </a:xfrm>
          <a:prstGeom prst="rect">
            <a:avLst/>
          </a:prstGeom>
        </p:spPr>
      </p:pic>
      <p:pic>
        <p:nvPicPr>
          <p:cNvPr id="103" name="Image 102">
            <a:extLst>
              <a:ext uri="{FF2B5EF4-FFF2-40B4-BE49-F238E27FC236}">
                <a16:creationId xmlns:a16="http://schemas.microsoft.com/office/drawing/2014/main" id="{B4ED201B-070B-F243-8908-90606005C997}"/>
              </a:ext>
            </a:extLst>
          </p:cNvPr>
          <p:cNvPicPr>
            <a:picLocks noChangeAspect="1"/>
          </p:cNvPicPr>
          <p:nvPr/>
        </p:nvPicPr>
        <p:blipFill>
          <a:blip r:embed="rId11"/>
          <a:stretch>
            <a:fillRect/>
          </a:stretch>
        </p:blipFill>
        <p:spPr>
          <a:xfrm>
            <a:off x="611876" y="4339083"/>
            <a:ext cx="1467648" cy="11007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80400" y="3435425"/>
            <a:ext cx="46818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             de </a:t>
            </a:r>
            <a:endParaRPr dirty="0">
              <a:solidFill>
                <a:schemeClr val="lt2"/>
              </a:solidFill>
            </a:endParaRPr>
          </a:p>
          <a:p>
            <a:pPr marL="0" lvl="0" indent="0" algn="l" rtl="0">
              <a:spcBef>
                <a:spcPts val="0"/>
              </a:spcBef>
              <a:spcAft>
                <a:spcPts val="0"/>
              </a:spcAft>
              <a:buNone/>
            </a:pPr>
            <a:r>
              <a:rPr lang="en" dirty="0" err="1"/>
              <a:t>Données</a:t>
            </a:r>
            <a:endParaRPr dirty="0"/>
          </a:p>
        </p:txBody>
      </p:sp>
      <p:sp>
        <p:nvSpPr>
          <p:cNvPr id="647" name="Google Shape;647;p40"/>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Nettoyages</a:t>
            </a:r>
            <a:r>
              <a:rPr lang="en" dirty="0"/>
              <a:t>, </a:t>
            </a:r>
            <a:r>
              <a:rPr lang="en" dirty="0" err="1"/>
              <a:t>résultats</a:t>
            </a:r>
            <a:r>
              <a:rPr lang="en" dirty="0"/>
              <a:t>, clustering et </a:t>
            </a:r>
            <a:r>
              <a:rPr lang="en" dirty="0" err="1"/>
              <a:t>démo</a:t>
            </a:r>
            <a:endParaRPr dirty="0"/>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r>
              <a:rPr lang="fr-FR" b="0" i="0" dirty="0">
                <a:ln w="9525" cap="flat" cmpd="sng">
                  <a:solidFill>
                    <a:schemeClr val="dk1"/>
                  </a:solidFill>
                  <a:prstDash val="solid"/>
                  <a:round/>
                  <a:headEnd type="none" w="sm" len="sm"/>
                  <a:tailEnd type="none" w="sm" len="sm"/>
                </a:ln>
                <a:noFill/>
                <a:latin typeface="Bebas Neue"/>
              </a:rPr>
              <a:t>ANALYSE</a:t>
            </a:r>
            <a:endParaRPr b="0" i="0" dirty="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Image 40" descr="Une image contenant texte&#10;&#10;Description générée automatiquement">
            <a:extLst>
              <a:ext uri="{FF2B5EF4-FFF2-40B4-BE49-F238E27FC236}">
                <a16:creationId xmlns:a16="http://schemas.microsoft.com/office/drawing/2014/main" id="{127A0535-AAFB-4942-81EE-E770CF2F70AD}"/>
              </a:ext>
            </a:extLst>
          </p:cNvPr>
          <p:cNvPicPr>
            <a:picLocks noChangeAspect="1"/>
          </p:cNvPicPr>
          <p:nvPr/>
        </p:nvPicPr>
        <p:blipFill>
          <a:blip r:embed="rId7"/>
          <a:stretch>
            <a:fillRect/>
          </a:stretch>
        </p:blipFill>
        <p:spPr>
          <a:xfrm>
            <a:off x="6928167" y="4581033"/>
            <a:ext cx="1674630" cy="645430"/>
          </a:xfrm>
          <a:prstGeom prst="rect">
            <a:avLst/>
          </a:prstGeom>
        </p:spPr>
      </p:pic>
      <p:pic>
        <p:nvPicPr>
          <p:cNvPr id="42" name="Image 41">
            <a:extLst>
              <a:ext uri="{FF2B5EF4-FFF2-40B4-BE49-F238E27FC236}">
                <a16:creationId xmlns:a16="http://schemas.microsoft.com/office/drawing/2014/main" id="{C59E6787-F6F3-4A48-80A7-64002C401BCB}"/>
              </a:ext>
            </a:extLst>
          </p:cNvPr>
          <p:cNvPicPr>
            <a:picLocks noChangeAspect="1"/>
          </p:cNvPicPr>
          <p:nvPr/>
        </p:nvPicPr>
        <p:blipFill>
          <a:blip r:embed="rId8"/>
          <a:stretch>
            <a:fillRect/>
          </a:stretch>
        </p:blipFill>
        <p:spPr>
          <a:xfrm>
            <a:off x="611876" y="4339083"/>
            <a:ext cx="1467648" cy="1100736"/>
          </a:xfrm>
          <a:prstGeom prst="rect">
            <a:avLst/>
          </a:prstGeom>
        </p:spPr>
      </p:pic>
    </p:spTree>
    <p:extLst>
      <p:ext uri="{BB962C8B-B14F-4D97-AF65-F5344CB8AC3E}">
        <p14:creationId xmlns:p14="http://schemas.microsoft.com/office/powerpoint/2010/main" val="382867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45"/>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LIGNES VIDEs</a:t>
            </a:r>
            <a:endParaRPr dirty="0"/>
          </a:p>
        </p:txBody>
      </p:sp>
      <p:cxnSp>
        <p:nvCxnSpPr>
          <p:cNvPr id="986" name="Google Shape;986;p45"/>
          <p:cNvCxnSpPr/>
          <p:nvPr/>
        </p:nvCxnSpPr>
        <p:spPr>
          <a:xfrm>
            <a:off x="743250" y="3691750"/>
            <a:ext cx="2186400" cy="0"/>
          </a:xfrm>
          <a:prstGeom prst="straightConnector1">
            <a:avLst/>
          </a:prstGeom>
          <a:noFill/>
          <a:ln w="9525" cap="flat" cmpd="sng">
            <a:solidFill>
              <a:schemeClr val="dk1"/>
            </a:solidFill>
            <a:prstDash val="solid"/>
            <a:round/>
            <a:headEnd type="none" w="med" len="med"/>
            <a:tailEnd type="none" w="med" len="med"/>
          </a:ln>
        </p:spPr>
      </p:cxnSp>
      <p:sp>
        <p:nvSpPr>
          <p:cNvPr id="987" name="Google Shape;987;p45"/>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NETTOYAGE DES DONNÉES </a:t>
            </a:r>
            <a:endParaRPr dirty="0"/>
          </a:p>
        </p:txBody>
      </p:sp>
      <p:sp>
        <p:nvSpPr>
          <p:cNvPr id="988" name="Google Shape;988;p45"/>
          <p:cNvSpPr txBox="1">
            <a:spLocks noGrp="1"/>
          </p:cNvSpPr>
          <p:nvPr>
            <p:ph type="title" idx="2"/>
          </p:nvPr>
        </p:nvSpPr>
        <p:spPr>
          <a:xfrm>
            <a:off x="590718" y="1520488"/>
            <a:ext cx="2472771"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TYPAGE DES DONNÉES</a:t>
            </a:r>
            <a:endParaRPr dirty="0"/>
          </a:p>
        </p:txBody>
      </p:sp>
      <p:sp>
        <p:nvSpPr>
          <p:cNvPr id="990" name="Google Shape;990;p45"/>
          <p:cNvSpPr txBox="1">
            <a:spLocks noGrp="1"/>
          </p:cNvSpPr>
          <p:nvPr>
            <p:ph type="title" idx="4"/>
          </p:nvPr>
        </p:nvSpPr>
        <p:spPr>
          <a:xfrm>
            <a:off x="5952765" y="1596774"/>
            <a:ext cx="2827093"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colonnes</a:t>
            </a:r>
            <a:r>
              <a:rPr lang="en" dirty="0"/>
              <a:t> non </a:t>
            </a:r>
            <a:r>
              <a:rPr lang="en" dirty="0" err="1"/>
              <a:t>utiliséeS</a:t>
            </a:r>
            <a:endParaRPr dirty="0"/>
          </a:p>
        </p:txBody>
      </p:sp>
      <p:cxnSp>
        <p:nvCxnSpPr>
          <p:cNvPr id="992" name="Google Shape;992;p45"/>
          <p:cNvCxnSpPr/>
          <p:nvPr/>
        </p:nvCxnSpPr>
        <p:spPr>
          <a:xfrm>
            <a:off x="747375" y="21479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993" name="Google Shape;993;p45"/>
          <p:cNvCxnSpPr/>
          <p:nvPr/>
        </p:nvCxnSpPr>
        <p:spPr>
          <a:xfrm>
            <a:off x="6210213" y="2147913"/>
            <a:ext cx="2186400" cy="0"/>
          </a:xfrm>
          <a:prstGeom prst="straightConnector1">
            <a:avLst/>
          </a:prstGeom>
          <a:noFill/>
          <a:ln w="9525" cap="flat" cmpd="sng">
            <a:solidFill>
              <a:schemeClr val="dk1"/>
            </a:solidFill>
            <a:prstDash val="solid"/>
            <a:round/>
            <a:headEnd type="none" w="med" len="med"/>
            <a:tailEnd type="none" w="med" len="med"/>
          </a:ln>
        </p:spPr>
      </p:cxnSp>
      <p:sp>
        <p:nvSpPr>
          <p:cNvPr id="994" name="Google Shape;994;p4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95" name="Google Shape;995;p45"/>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SAUVEGARDE</a:t>
            </a:r>
            <a:endParaRPr dirty="0"/>
          </a:p>
        </p:txBody>
      </p:sp>
      <p:cxnSp>
        <p:nvCxnSpPr>
          <p:cNvPr id="997" name="Google Shape;997;p45"/>
          <p:cNvCxnSpPr/>
          <p:nvPr/>
        </p:nvCxnSpPr>
        <p:spPr>
          <a:xfrm>
            <a:off x="6236400" y="3691750"/>
            <a:ext cx="2186400" cy="0"/>
          </a:xfrm>
          <a:prstGeom prst="straightConnector1">
            <a:avLst/>
          </a:prstGeom>
          <a:noFill/>
          <a:ln w="9525" cap="flat" cmpd="sng">
            <a:solidFill>
              <a:schemeClr val="dk1"/>
            </a:solidFill>
            <a:prstDash val="solid"/>
            <a:round/>
            <a:headEnd type="none" w="med" len="med"/>
            <a:tailEnd type="none" w="med" len="med"/>
          </a:ln>
        </p:spPr>
      </p:cxnSp>
      <p:sp>
        <p:nvSpPr>
          <p:cNvPr id="998" name="Google Shape;998;p45"/>
          <p:cNvSpPr/>
          <p:nvPr/>
        </p:nvSpPr>
        <p:spPr>
          <a:xfrm>
            <a:off x="4801358" y="1638300"/>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4801358" y="3182141"/>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3325625" y="1638300"/>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3325625" y="3182141"/>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45"/>
          <p:cNvGrpSpPr/>
          <p:nvPr/>
        </p:nvGrpSpPr>
        <p:grpSpPr>
          <a:xfrm>
            <a:off x="5074572" y="3444240"/>
            <a:ext cx="470592" cy="492707"/>
            <a:chOff x="1332483" y="2968779"/>
            <a:chExt cx="418044" cy="437728"/>
          </a:xfrm>
        </p:grpSpPr>
        <p:sp>
          <p:nvSpPr>
            <p:cNvPr id="1012" name="Google Shape;1012;p45"/>
            <p:cNvSpPr/>
            <p:nvPr/>
          </p:nvSpPr>
          <p:spPr>
            <a:xfrm>
              <a:off x="1332483" y="2968779"/>
              <a:ext cx="94785" cy="94785"/>
            </a:xfrm>
            <a:custGeom>
              <a:avLst/>
              <a:gdLst/>
              <a:ahLst/>
              <a:cxnLst/>
              <a:rect l="l" t="t" r="r" b="b"/>
              <a:pathLst>
                <a:path w="4690" h="4690" extrusionOk="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1332483" y="2968779"/>
              <a:ext cx="322046" cy="437728"/>
            </a:xfrm>
            <a:custGeom>
              <a:avLst/>
              <a:gdLst/>
              <a:ahLst/>
              <a:cxnLst/>
              <a:rect l="l" t="t" r="r" b="b"/>
              <a:pathLst>
                <a:path w="15935" h="21659" extrusionOk="0">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1540464" y="3038927"/>
              <a:ext cx="210063" cy="294157"/>
            </a:xfrm>
            <a:custGeom>
              <a:avLst/>
              <a:gdLst/>
              <a:ahLst/>
              <a:cxnLst/>
              <a:rect l="l" t="t" r="r" b="b"/>
              <a:pathLst>
                <a:path w="10394" h="14555" extrusionOk="0">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1611017" y="3090220"/>
              <a:ext cx="43512" cy="45958"/>
            </a:xfrm>
            <a:custGeom>
              <a:avLst/>
              <a:gdLst/>
              <a:ahLst/>
              <a:cxnLst/>
              <a:rect l="l" t="t" r="r" b="b"/>
              <a:pathLst>
                <a:path w="2153" h="2274" extrusionOk="0">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 name="Google Shape;1023;p4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5"/>
          <p:cNvSpPr/>
          <p:nvPr/>
        </p:nvSpPr>
        <p:spPr>
          <a:xfrm>
            <a:off x="8354788" y="13617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5"/>
          <p:cNvSpPr/>
          <p:nvPr/>
        </p:nvSpPr>
        <p:spPr>
          <a:xfrm rot="-1685758">
            <a:off x="7716228" y="7205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5"/>
          <p:cNvSpPr/>
          <p:nvPr/>
        </p:nvSpPr>
        <p:spPr>
          <a:xfrm rot="7201932">
            <a:off x="6176837" y="6712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8088151" y="7496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6001713" y="1109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45"/>
          <p:cNvGrpSpPr/>
          <p:nvPr/>
        </p:nvGrpSpPr>
        <p:grpSpPr>
          <a:xfrm>
            <a:off x="7155735" y="987714"/>
            <a:ext cx="695830" cy="243805"/>
            <a:chOff x="2271950" y="2722775"/>
            <a:chExt cx="575875" cy="201775"/>
          </a:xfrm>
        </p:grpSpPr>
        <p:sp>
          <p:nvSpPr>
            <p:cNvPr id="1043" name="Google Shape;1043;p4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45"/>
          <p:cNvSpPr/>
          <p:nvPr/>
        </p:nvSpPr>
        <p:spPr>
          <a:xfrm>
            <a:off x="6895600" y="7496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34A801E2-C4BB-2A4E-B3B6-E77CC6C51742}"/>
              </a:ext>
            </a:extLst>
          </p:cNvPr>
          <p:cNvPicPr>
            <a:picLocks noChangeAspect="1"/>
          </p:cNvPicPr>
          <p:nvPr/>
        </p:nvPicPr>
        <p:blipFill>
          <a:blip r:embed="rId7"/>
          <a:stretch>
            <a:fillRect/>
          </a:stretch>
        </p:blipFill>
        <p:spPr>
          <a:xfrm>
            <a:off x="3434297" y="1742188"/>
            <a:ext cx="799676" cy="799676"/>
          </a:xfrm>
          <a:prstGeom prst="rect">
            <a:avLst/>
          </a:prstGeom>
        </p:spPr>
      </p:pic>
      <p:pic>
        <p:nvPicPr>
          <p:cNvPr id="5" name="Image 4">
            <a:extLst>
              <a:ext uri="{FF2B5EF4-FFF2-40B4-BE49-F238E27FC236}">
                <a16:creationId xmlns:a16="http://schemas.microsoft.com/office/drawing/2014/main" id="{172F97E3-64F8-2F44-A8A8-76F9C43216AE}"/>
              </a:ext>
            </a:extLst>
          </p:cNvPr>
          <p:cNvPicPr>
            <a:picLocks noChangeAspect="1"/>
          </p:cNvPicPr>
          <p:nvPr/>
        </p:nvPicPr>
        <p:blipFill>
          <a:blip r:embed="rId8"/>
          <a:stretch>
            <a:fillRect/>
          </a:stretch>
        </p:blipFill>
        <p:spPr>
          <a:xfrm>
            <a:off x="4899539" y="1751350"/>
            <a:ext cx="818314" cy="818314"/>
          </a:xfrm>
          <a:prstGeom prst="rect">
            <a:avLst/>
          </a:prstGeom>
        </p:spPr>
      </p:pic>
      <p:pic>
        <p:nvPicPr>
          <p:cNvPr id="7" name="Image 6">
            <a:extLst>
              <a:ext uri="{FF2B5EF4-FFF2-40B4-BE49-F238E27FC236}">
                <a16:creationId xmlns:a16="http://schemas.microsoft.com/office/drawing/2014/main" id="{56DBEF43-E5FC-1146-AE6A-B03CE6A71065}"/>
              </a:ext>
            </a:extLst>
          </p:cNvPr>
          <p:cNvPicPr>
            <a:picLocks noChangeAspect="1"/>
          </p:cNvPicPr>
          <p:nvPr/>
        </p:nvPicPr>
        <p:blipFill>
          <a:blip r:embed="rId9"/>
          <a:stretch>
            <a:fillRect/>
          </a:stretch>
        </p:blipFill>
        <p:spPr>
          <a:xfrm>
            <a:off x="3397836" y="3326449"/>
            <a:ext cx="872598" cy="872598"/>
          </a:xfrm>
          <a:prstGeom prst="rect">
            <a:avLst/>
          </a:prstGeom>
        </p:spPr>
      </p:pic>
      <p:pic>
        <p:nvPicPr>
          <p:cNvPr id="73" name="Image 72" descr="Une image contenant texte&#10;&#10;Description générée automatiquement">
            <a:extLst>
              <a:ext uri="{FF2B5EF4-FFF2-40B4-BE49-F238E27FC236}">
                <a16:creationId xmlns:a16="http://schemas.microsoft.com/office/drawing/2014/main" id="{F5CEEB72-1B52-DE46-88D2-D065602E155C}"/>
              </a:ext>
            </a:extLst>
          </p:cNvPr>
          <p:cNvPicPr>
            <a:picLocks noChangeAspect="1"/>
          </p:cNvPicPr>
          <p:nvPr/>
        </p:nvPicPr>
        <p:blipFill>
          <a:blip r:embed="rId10"/>
          <a:stretch>
            <a:fillRect/>
          </a:stretch>
        </p:blipFill>
        <p:spPr>
          <a:xfrm>
            <a:off x="6928167" y="4581033"/>
            <a:ext cx="1674630" cy="645430"/>
          </a:xfrm>
          <a:prstGeom prst="rect">
            <a:avLst/>
          </a:prstGeom>
        </p:spPr>
      </p:pic>
      <p:pic>
        <p:nvPicPr>
          <p:cNvPr id="74" name="Image 73">
            <a:extLst>
              <a:ext uri="{FF2B5EF4-FFF2-40B4-BE49-F238E27FC236}">
                <a16:creationId xmlns:a16="http://schemas.microsoft.com/office/drawing/2014/main" id="{4DB8FCE0-1A90-B94F-8FE5-436754582019}"/>
              </a:ext>
            </a:extLst>
          </p:cNvPr>
          <p:cNvPicPr>
            <a:picLocks noChangeAspect="1"/>
          </p:cNvPicPr>
          <p:nvPr/>
        </p:nvPicPr>
        <p:blipFill>
          <a:blip r:embed="rId11"/>
          <a:stretch>
            <a:fillRect/>
          </a:stretch>
        </p:blipFill>
        <p:spPr>
          <a:xfrm>
            <a:off x="611876" y="4339083"/>
            <a:ext cx="1467648" cy="11007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7"/>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Réponses</a:t>
            </a:r>
            <a:r>
              <a:rPr lang="en" dirty="0"/>
              <a:t> aux questions </a:t>
            </a:r>
            <a:r>
              <a:rPr lang="en" dirty="0" err="1"/>
              <a:t>posées</a:t>
            </a:r>
            <a:endParaRPr dirty="0"/>
          </a:p>
        </p:txBody>
      </p:sp>
      <p:sp>
        <p:nvSpPr>
          <p:cNvPr id="398" name="Google Shape;398;p37"/>
          <p:cNvSpPr txBox="1">
            <a:spLocks noGrp="1"/>
          </p:cNvSpPr>
          <p:nvPr>
            <p:ph type="title"/>
          </p:nvPr>
        </p:nvSpPr>
        <p:spPr>
          <a:xfrm>
            <a:off x="2297936" y="1471478"/>
            <a:ext cx="4934612"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résultats</a:t>
            </a:r>
            <a:endParaRPr dirty="0"/>
          </a:p>
        </p:txBody>
      </p:sp>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0" name="Google Shape;480;p3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481" name="Google Shape;481;p3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a:off x="3185561" y="2770463"/>
            <a:ext cx="2772900" cy="0"/>
          </a:xfrm>
          <a:prstGeom prst="straightConnector1">
            <a:avLst/>
          </a:prstGeom>
          <a:noFill/>
          <a:ln w="9525" cap="flat" cmpd="sng">
            <a:solidFill>
              <a:schemeClr val="dk1"/>
            </a:solidFill>
            <a:prstDash val="solid"/>
            <a:round/>
            <a:headEnd type="none" w="med" len="med"/>
            <a:tailEnd type="none" w="med" len="med"/>
          </a:ln>
        </p:spPr>
      </p:cxnSp>
      <p:pic>
        <p:nvPicPr>
          <p:cNvPr id="99" name="Image 98" descr="Une image contenant texte&#10;&#10;Description générée automatiquement">
            <a:extLst>
              <a:ext uri="{FF2B5EF4-FFF2-40B4-BE49-F238E27FC236}">
                <a16:creationId xmlns:a16="http://schemas.microsoft.com/office/drawing/2014/main" id="{1EA20F40-CFF0-8D46-A1DD-8009E2CE777C}"/>
              </a:ext>
            </a:extLst>
          </p:cNvPr>
          <p:cNvPicPr>
            <a:picLocks noChangeAspect="1"/>
          </p:cNvPicPr>
          <p:nvPr/>
        </p:nvPicPr>
        <p:blipFill>
          <a:blip r:embed="rId7"/>
          <a:stretch>
            <a:fillRect/>
          </a:stretch>
        </p:blipFill>
        <p:spPr>
          <a:xfrm>
            <a:off x="6928167" y="4581033"/>
            <a:ext cx="1674630" cy="645430"/>
          </a:xfrm>
          <a:prstGeom prst="rect">
            <a:avLst/>
          </a:prstGeom>
        </p:spPr>
      </p:pic>
      <p:pic>
        <p:nvPicPr>
          <p:cNvPr id="100" name="Image 99">
            <a:extLst>
              <a:ext uri="{FF2B5EF4-FFF2-40B4-BE49-F238E27FC236}">
                <a16:creationId xmlns:a16="http://schemas.microsoft.com/office/drawing/2014/main" id="{967C83BE-2B16-0D46-BA6E-1BBFD7674F3E}"/>
              </a:ext>
            </a:extLst>
          </p:cNvPr>
          <p:cNvPicPr>
            <a:picLocks noChangeAspect="1"/>
          </p:cNvPicPr>
          <p:nvPr/>
        </p:nvPicPr>
        <p:blipFill>
          <a:blip r:embed="rId8"/>
          <a:stretch>
            <a:fillRect/>
          </a:stretch>
        </p:blipFill>
        <p:spPr>
          <a:xfrm>
            <a:off x="611876" y="4339083"/>
            <a:ext cx="1467648" cy="1100736"/>
          </a:xfrm>
          <a:prstGeom prst="rect">
            <a:avLst/>
          </a:prstGeom>
        </p:spPr>
      </p:pic>
    </p:spTree>
  </p:cSld>
  <p:clrMapOvr>
    <a:masterClrMapping/>
  </p:clrMapOvr>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3332</TotalTime>
  <Words>2466</Words>
  <Application>Microsoft Macintosh PowerPoint</Application>
  <PresentationFormat>Affichage à l'écran (16:9)</PresentationFormat>
  <Paragraphs>557</Paragraphs>
  <Slides>52</Slides>
  <Notes>52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52</vt:i4>
      </vt:variant>
    </vt:vector>
  </HeadingPairs>
  <TitlesOfParts>
    <vt:vector size="59" baseType="lpstr">
      <vt:lpstr>Bebas Neue</vt:lpstr>
      <vt:lpstr>Arimo</vt:lpstr>
      <vt:lpstr>Arial</vt:lpstr>
      <vt:lpstr>Anaheim</vt:lpstr>
      <vt:lpstr>MS UI Gothic</vt:lpstr>
      <vt:lpstr>Roboto Condensed Light</vt:lpstr>
      <vt:lpstr>Data Analysis for Business by Slidesgo</vt:lpstr>
      <vt:lpstr>          ANALYSIS POUR BOULANgeot</vt:lpstr>
      <vt:lpstr>NOTRE ÉQUIPE</vt:lpstr>
      <vt:lpstr>SOMMAIRE</vt:lpstr>
      <vt:lpstr>             et  DEMANDE</vt:lpstr>
      <vt:lpstr>FENÊTRES</vt:lpstr>
      <vt:lpstr>DATASET CLIENT</vt:lpstr>
      <vt:lpstr>             de  Données</vt:lpstr>
      <vt:lpstr>LIGNES VIDEs</vt:lpstr>
      <vt:lpstr>résultats</vt:lpstr>
      <vt:lpstr>CLIENTS QUI COMMANDENT PEU OU PAS</vt:lpstr>
      <vt:lpstr>ZOOM PAR MATERIAUX</vt:lpstr>
      <vt:lpstr>TAUX DE TRANSFORMATION REPLIABLES</vt:lpstr>
      <vt:lpstr>Clients ayant solicités concurrence</vt:lpstr>
      <vt:lpstr>Clients ayant solicités concurrence</vt:lpstr>
      <vt:lpstr>Etude commandes pvc par rapport au reste</vt:lpstr>
      <vt:lpstr>Evolution nb zones par matériaux</vt:lpstr>
      <vt:lpstr>Evolution nb zones par matériaux</vt:lpstr>
      <vt:lpstr>CLUSTERINg ANALYSE</vt:lpstr>
      <vt:lpstr>Fréquence de commandes</vt:lpstr>
      <vt:lpstr>démo</vt:lpstr>
      <vt:lpstr>                   des résultats futurs</vt:lpstr>
      <vt:lpstr>C’est quoi le forecast ?</vt:lpstr>
      <vt:lpstr>Le cas d’utilisation</vt:lpstr>
      <vt:lpstr>PREDICTION DU CA HT</vt:lpstr>
      <vt:lpstr>PREDICTION DU CA HT ALUMINIUM</vt:lpstr>
      <vt:lpstr>             *  STEPS</vt:lpstr>
      <vt:lpstr>CONTENTS OF THIS TEMPLATE</vt:lpstr>
      <vt:lpstr>WORDART</vt:lpstr>
      <vt:lpstr>INTRODUCTION</vt:lpstr>
      <vt:lpstr>MERCURY</vt:lpstr>
      <vt:lpstr>MERCURY</vt:lpstr>
      <vt:lpstr>THIS IS A MAP</vt:lpstr>
      <vt:lpstr>WHAT DO WE DO?</vt:lpstr>
      <vt:lpstr>000.000</vt:lpstr>
      <vt:lpstr>METHODS, TECHNIQUES AND TOOLS</vt:lpstr>
      <vt:lpstr>DATA PROCESSING</vt:lpstr>
      <vt:lpstr>BIG DATA ANALYTICS PROCESS</vt:lpstr>
      <vt:lpstr>10%</vt:lpstr>
      <vt:lpstr>Evolution of Predictive analytics</vt:lpstr>
      <vt:lpstr>BUDGET</vt:lpstr>
      <vt:lpstr>—SOMEONE FAMOUS</vt:lpstr>
      <vt:lpstr>ANALYSIS RESULTS </vt:lpstr>
      <vt:lpstr>ABOUT DIAGNOSTIC ANALYTICS</vt:lpstr>
      <vt:lpstr>55m 23s</vt:lpstr>
      <vt:lpstr>THIS IS A TABLE</vt:lpstr>
      <vt:lpstr>DESKTOP SOFTWARE</vt:lpstr>
      <vt:lpstr>TABLET APP</vt:lpstr>
      <vt:lpstr>MOBILE WEB</vt:lpstr>
      <vt:lpstr>CONTACT US!</vt:lpstr>
      <vt:lpstr>MERCI!</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ANALYSIS FOR BUSINESS</dc:title>
  <cp:lastModifiedBy>Hugo Fournier (TMMF)</cp:lastModifiedBy>
  <cp:revision>11</cp:revision>
  <dcterms:modified xsi:type="dcterms:W3CDTF">2022-04-28T14:16:53Z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45129d6-6295-4f4f-90bd-13e1d827b914_Enabled">
    <vt:lpwstr>true</vt:lpwstr>
  </property>
  <property fmtid="{D5CDD505-2E9C-101B-9397-08002B2CF9AE}" pid="3" name="MSIP_Label_d45129d6-6295-4f4f-90bd-13e1d827b914_SetDate">
    <vt:lpwstr>2022-04-25T09:09:54Z</vt:lpwstr>
  </property>
  <property fmtid="{D5CDD505-2E9C-101B-9397-08002B2CF9AE}" pid="4" name="MSIP_Label_d45129d6-6295-4f4f-90bd-13e1d827b914_Method">
    <vt:lpwstr>Privileged</vt:lpwstr>
  </property>
  <property fmtid="{D5CDD505-2E9C-101B-9397-08002B2CF9AE}" pid="5" name="MSIP_Label_d45129d6-6295-4f4f-90bd-13e1d827b914_Name">
    <vt:lpwstr>d45129d6-6295-4f4f-90bd-13e1d827b914</vt:lpwstr>
  </property>
  <property fmtid="{D5CDD505-2E9C-101B-9397-08002B2CF9AE}" pid="6" name="MSIP_Label_d45129d6-6295-4f4f-90bd-13e1d827b914_SiteId">
    <vt:lpwstr>52b742d1-3dc2-47ac-bf03-609c83d9df9f</vt:lpwstr>
  </property>
  <property fmtid="{D5CDD505-2E9C-101B-9397-08002B2CF9AE}" pid="7" name="MSIP_Label_d45129d6-6295-4f4f-90bd-13e1d827b914_ActionId">
    <vt:lpwstr>ed572157-dd54-465e-b473-4c04b83063da</vt:lpwstr>
  </property>
  <property fmtid="{D5CDD505-2E9C-101B-9397-08002B2CF9AE}" pid="8" name="MSIP_Label_d45129d6-6295-4f4f-90bd-13e1d827b914_ContentBits">
    <vt:lpwstr>1</vt:lpwstr>
  </property>
  <property fmtid="{D5CDD505-2E9C-101B-9397-08002B2CF9AE}" pid="9" name="ClassificationContentMarkingHeaderLocations">
    <vt:lpwstr>Data Analysis for Business by Slidesgo:3\Slidesgo Final Pages:3</vt:lpwstr>
  </property>
  <property fmtid="{D5CDD505-2E9C-101B-9397-08002B2CF9AE}" pid="10" name="ClassificationContentMarkingHeaderText">
    <vt:lpwstr>•• PROTECTED 関係者外秘</vt:lpwstr>
  </property>
</Properties>
</file>